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50545" autoAdjust="0"/>
  </p:normalViewPr>
  <p:slideViewPr>
    <p:cSldViewPr snapToGrid="0">
      <p:cViewPr varScale="1">
        <p:scale>
          <a:sx n="58" d="100"/>
          <a:sy n="58" d="100"/>
        </p:scale>
        <p:origin x="2574" y="6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B7356-2FB7-4D09-87B6-4BBD2932EF31}"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0443A-E4B6-4C88-A56A-0406B77F39BC}" type="slidenum">
              <a:rPr lang="en-US" smtClean="0"/>
              <a:t>‹#›</a:t>
            </a:fld>
            <a:endParaRPr lang="en-US"/>
          </a:p>
        </p:txBody>
      </p:sp>
    </p:spTree>
    <p:extLst>
      <p:ext uri="{BB962C8B-B14F-4D97-AF65-F5344CB8AC3E}">
        <p14:creationId xmlns:p14="http://schemas.microsoft.com/office/powerpoint/2010/main" val="390176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80443A-E4B6-4C88-A56A-0406B77F39BC}" type="slidenum">
              <a:rPr lang="en-US" smtClean="0"/>
              <a:t>1</a:t>
            </a:fld>
            <a:endParaRPr lang="en-US"/>
          </a:p>
        </p:txBody>
      </p:sp>
    </p:spTree>
    <p:extLst>
      <p:ext uri="{BB962C8B-B14F-4D97-AF65-F5344CB8AC3E}">
        <p14:creationId xmlns:p14="http://schemas.microsoft.com/office/powerpoint/2010/main" val="164368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description:</a:t>
            </a:r>
          </a:p>
          <a:p>
            <a:pPr marL="0" inden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Batman and Robin drawing with text that reads, “With the help of a magic ticket handed down by Harry Houdini which was given to him by the best magician in Indiana, which was given to him by the best magician in Tibet and now the magic ticket handed down by Harry Houdini is given to me.” The second and third drawings are identical and show a person handing the ticket to someone else. The text for the second drawing reads, “Garrett’s dad Bruce giving me the magic ticket handed down by Harry Houdini.” The text for the third image reads, “Bill Kristel giving me the magic ticket handed down by Harry Houdini.” In the fourth image the ticket is being handed off between two characters on a computer screen and then laying on the keyboard in front of a blank computer monitor. The text reads, “Me and the character Barbara Gordon, Commissioner Gordon’s librarian daughter stepping out of the fantasy world and into the real world with the magic ticket.”</a:t>
            </a:r>
            <a:endParaRPr lang="en-US" dirty="0"/>
          </a:p>
        </p:txBody>
      </p:sp>
      <p:sp>
        <p:nvSpPr>
          <p:cNvPr id="4" name="Slide Number Placeholder 3"/>
          <p:cNvSpPr>
            <a:spLocks noGrp="1"/>
          </p:cNvSpPr>
          <p:nvPr>
            <p:ph type="sldNum" sz="quarter" idx="5"/>
          </p:nvPr>
        </p:nvSpPr>
        <p:spPr/>
        <p:txBody>
          <a:bodyPr/>
          <a:lstStyle/>
          <a:p>
            <a:fld id="{6F80443A-E4B6-4C88-A56A-0406B77F39BC}" type="slidenum">
              <a:rPr lang="en-US" smtClean="0"/>
              <a:t>3</a:t>
            </a:fld>
            <a:endParaRPr lang="en-US"/>
          </a:p>
        </p:txBody>
      </p:sp>
    </p:spTree>
    <p:extLst>
      <p:ext uri="{BB962C8B-B14F-4D97-AF65-F5344CB8AC3E}">
        <p14:creationId xmlns:p14="http://schemas.microsoft.com/office/powerpoint/2010/main" val="11023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0443A-E4B6-4C88-A56A-0406B77F39BC}" type="slidenum">
              <a:rPr lang="en-US" smtClean="0"/>
              <a:t>7</a:t>
            </a:fld>
            <a:endParaRPr lang="en-US"/>
          </a:p>
        </p:txBody>
      </p:sp>
    </p:spTree>
    <p:extLst>
      <p:ext uri="{BB962C8B-B14F-4D97-AF65-F5344CB8AC3E}">
        <p14:creationId xmlns:p14="http://schemas.microsoft.com/office/powerpoint/2010/main" val="27192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top left to bottom right: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Eight segmented sections with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ToyStory</a:t>
            </a:r>
            <a:r>
              <a:rPr lang="en-US" sz="1200" dirty="0">
                <a:effectLst/>
                <a:latin typeface="Calibri" panose="020F0502020204030204" pitchFamily="34" charset="0"/>
                <a:ea typeface="Calibri" panose="020F0502020204030204" pitchFamily="34" charset="0"/>
                <a:cs typeface="Times New Roman" panose="02020603050405020304" pitchFamily="18" charset="0"/>
              </a:rPr>
              <a:t> 4” in red block letters in the center. Woody, against a pink background, wearing his western hat, vest and sheriff’s star. Little Bo-Peep, wearing a pink dress, against an orange background holding her blue staff. Buzz Lightyear is frowning against a black and yellow background. Jessie, a doll with red hair and a lime green dress “E-G-G and half of N”, against a red background. Rex, standing against an orange background, wearing a monocle. Hamm standing against a blue and green background. Slinky Dog, is red and holding a fish in his mouth, against a pink background. Lastly, a green dragon with a second purple neck. </a:t>
            </a:r>
          </a:p>
        </p:txBody>
      </p:sp>
      <p:sp>
        <p:nvSpPr>
          <p:cNvPr id="4" name="Slide Number Placeholder 3"/>
          <p:cNvSpPr>
            <a:spLocks noGrp="1"/>
          </p:cNvSpPr>
          <p:nvPr>
            <p:ph type="sldNum" sz="quarter" idx="5"/>
          </p:nvPr>
        </p:nvSpPr>
        <p:spPr/>
        <p:txBody>
          <a:bodyPr/>
          <a:lstStyle/>
          <a:p>
            <a:fld id="{6F80443A-E4B6-4C88-A56A-0406B77F39BC}" type="slidenum">
              <a:rPr lang="en-US" smtClean="0"/>
              <a:t>22</a:t>
            </a:fld>
            <a:endParaRPr lang="en-US"/>
          </a:p>
        </p:txBody>
      </p:sp>
    </p:spTree>
    <p:extLst>
      <p:ext uri="{BB962C8B-B14F-4D97-AF65-F5344CB8AC3E}">
        <p14:creationId xmlns:p14="http://schemas.microsoft.com/office/powerpoint/2010/main" val="314731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0443A-E4B6-4C88-A56A-0406B77F39BC}" type="slidenum">
              <a:rPr lang="en-US" smtClean="0"/>
              <a:t>28</a:t>
            </a:fld>
            <a:endParaRPr lang="en-US"/>
          </a:p>
        </p:txBody>
      </p:sp>
    </p:spTree>
    <p:extLst>
      <p:ext uri="{BB962C8B-B14F-4D97-AF65-F5344CB8AC3E}">
        <p14:creationId xmlns:p14="http://schemas.microsoft.com/office/powerpoint/2010/main" val="138722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0443A-E4B6-4C88-A56A-0406B77F39BC}" type="slidenum">
              <a:rPr lang="en-US" smtClean="0"/>
              <a:t>29</a:t>
            </a:fld>
            <a:endParaRPr lang="en-US"/>
          </a:p>
        </p:txBody>
      </p:sp>
    </p:spTree>
    <p:extLst>
      <p:ext uri="{BB962C8B-B14F-4D97-AF65-F5344CB8AC3E}">
        <p14:creationId xmlns:p14="http://schemas.microsoft.com/office/powerpoint/2010/main" val="87362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3224-7873-4CF8-9E87-F7A8BF3D9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3F1C81-88DD-45E8-A447-B0E5630AD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C3670-E82D-4D93-8D9D-D7D550A33A7C}"/>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C834355A-2E1C-49C9-B267-7085152BE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EAA85-CE6B-4AEA-A628-28C9589BBB10}"/>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99153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557E6-7217-44EE-93D5-544EA197E3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4E065A-1E72-4350-8E96-C279BFEE4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B8175-F56D-4F36-BDC5-2829F3C80B31}"/>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3CA5E80A-2B3B-48C5-9CEE-0317B2555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C3350-DF6B-486F-A3B1-7EE5BA4627CB}"/>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61591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4373F-0072-49DE-87F2-1B3B976EA2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576E1A-8229-471B-9349-F39FE450A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EB537-329C-474B-AD92-CEF0A4132081}"/>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A4679AAB-37C4-452B-B7CD-EBBFAA669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1192D-971D-4C82-8A18-6D6A37047A97}"/>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264199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4DD9-5D55-4BB4-8254-175ADFF30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5D767-EF56-410B-9DC9-F580043D6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B3CA5-A959-47C9-BD35-657F05105E29}"/>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335C3A22-39DC-48F3-B936-79C782AB9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58E3E-1F5C-4308-BA5C-32ABEA8BF333}"/>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51767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6FB2-0ACB-4B0A-8D2C-FDE95EA91E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006508-3E5C-436F-925B-C1F5FBD03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9AB091-9B28-406D-8C7E-0859F4BD36E3}"/>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BC41AA74-2842-48D1-961B-DCBB7E874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1AC97-3880-4503-BABC-4A5F1AB2EA5E}"/>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240466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827E-7BF8-48B2-9614-319F8CAA23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DD289-037D-4C40-9C15-AAD7EDC85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26946-3024-47D7-9183-29EE76F89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B354DA-E6BB-497C-9D4B-17092FB41EA9}"/>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6" name="Footer Placeholder 5">
            <a:extLst>
              <a:ext uri="{FF2B5EF4-FFF2-40B4-BE49-F238E27FC236}">
                <a16:creationId xmlns:a16="http://schemas.microsoft.com/office/drawing/2014/main" id="{2B0AF87F-95D3-439F-A445-79282B3C5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BFCE9-18DB-4430-A781-22F9A4EF940E}"/>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93545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3F8D-203F-4BFE-BBFC-E8EB985C88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B67EC-FD68-4B58-AA41-35E34F72B9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3DE4A-B481-4004-9512-16C508190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7BDC6-175C-4561-A511-FDE705645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1FB97-B664-41F6-82F4-C51EC92A6E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53EB9-0DD2-46B4-A1F4-70FE643E4146}"/>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8" name="Footer Placeholder 7">
            <a:extLst>
              <a:ext uri="{FF2B5EF4-FFF2-40B4-BE49-F238E27FC236}">
                <a16:creationId xmlns:a16="http://schemas.microsoft.com/office/drawing/2014/main" id="{768E89B1-5D42-46D2-A9A1-D23CBAA32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07682-ECD0-474C-AF59-88B7EB157CF1}"/>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293237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D8D5-8A38-4FF8-A317-BF40C3A5D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5BFFA-EE1E-4787-8418-74FDB86E1218}"/>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4" name="Footer Placeholder 3">
            <a:extLst>
              <a:ext uri="{FF2B5EF4-FFF2-40B4-BE49-F238E27FC236}">
                <a16:creationId xmlns:a16="http://schemas.microsoft.com/office/drawing/2014/main" id="{1E916B51-F2B1-452D-9E49-244078718D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82957-A036-46A3-9EF5-BC22531A3595}"/>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126007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FBB4E-A595-4D28-8516-243AF98FEFCF}"/>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3" name="Footer Placeholder 2">
            <a:extLst>
              <a:ext uri="{FF2B5EF4-FFF2-40B4-BE49-F238E27FC236}">
                <a16:creationId xmlns:a16="http://schemas.microsoft.com/office/drawing/2014/main" id="{48175B20-7CE5-475E-A1E0-2013BA691D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540A1-6B46-4C53-9B39-1445A36064B1}"/>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46929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B569-7AF4-4500-8848-464BCA404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0DEBB6-B54A-4C22-A404-B68077CB5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80829-5E24-4426-B821-5251F7043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FD728-478A-4190-A6BD-65A9C40D58D5}"/>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6" name="Footer Placeholder 5">
            <a:extLst>
              <a:ext uri="{FF2B5EF4-FFF2-40B4-BE49-F238E27FC236}">
                <a16:creationId xmlns:a16="http://schemas.microsoft.com/office/drawing/2014/main" id="{06146D62-D01F-4081-9785-0497B168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FD01E-BB1E-4312-8986-14472B04CE09}"/>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411680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0C01-0502-45EB-BA44-45111273C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0AA61-4AD3-4391-BFB6-64075C84B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9FDF96-1586-4DEB-BAEA-CA505214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232DC-2770-48E9-A993-2A23A8E1CE16}"/>
              </a:ext>
            </a:extLst>
          </p:cNvPr>
          <p:cNvSpPr>
            <a:spLocks noGrp="1"/>
          </p:cNvSpPr>
          <p:nvPr>
            <p:ph type="dt" sz="half" idx="10"/>
          </p:nvPr>
        </p:nvSpPr>
        <p:spPr/>
        <p:txBody>
          <a:bodyPr/>
          <a:lstStyle/>
          <a:p>
            <a:fld id="{F585F852-C11B-4D8B-AEAC-3E5E0E11B6EB}" type="datetimeFigureOut">
              <a:rPr lang="en-US" smtClean="0"/>
              <a:t>7/13/2021</a:t>
            </a:fld>
            <a:endParaRPr lang="en-US"/>
          </a:p>
        </p:txBody>
      </p:sp>
      <p:sp>
        <p:nvSpPr>
          <p:cNvPr id="6" name="Footer Placeholder 5">
            <a:extLst>
              <a:ext uri="{FF2B5EF4-FFF2-40B4-BE49-F238E27FC236}">
                <a16:creationId xmlns:a16="http://schemas.microsoft.com/office/drawing/2014/main" id="{62F24D7D-AAF9-490C-80F3-64193F306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3EBAA-B23C-424F-902F-7131A7A0D92C}"/>
              </a:ext>
            </a:extLst>
          </p:cNvPr>
          <p:cNvSpPr>
            <a:spLocks noGrp="1"/>
          </p:cNvSpPr>
          <p:nvPr>
            <p:ph type="sldNum" sz="quarter" idx="12"/>
          </p:nvPr>
        </p:nvSpPr>
        <p:spPr/>
        <p:txBody>
          <a:bodyPr/>
          <a:lstStyle/>
          <a:p>
            <a:fld id="{1BEE067C-E377-48F5-8C99-0BC41C682876}" type="slidenum">
              <a:rPr lang="en-US" smtClean="0"/>
              <a:t>‹#›</a:t>
            </a:fld>
            <a:endParaRPr lang="en-US"/>
          </a:p>
        </p:txBody>
      </p:sp>
    </p:spTree>
    <p:extLst>
      <p:ext uri="{BB962C8B-B14F-4D97-AF65-F5344CB8AC3E}">
        <p14:creationId xmlns:p14="http://schemas.microsoft.com/office/powerpoint/2010/main" val="3993282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6F5FB-6E91-4BF1-9CAA-5B9B645F6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16DD3-0072-4363-AF72-6308FF0D9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78DD9-46F2-4F37-B168-F0A18216D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5F852-C11B-4D8B-AEAC-3E5E0E11B6EB}" type="datetimeFigureOut">
              <a:rPr lang="en-US" smtClean="0"/>
              <a:t>7/13/2021</a:t>
            </a:fld>
            <a:endParaRPr lang="en-US"/>
          </a:p>
        </p:txBody>
      </p:sp>
      <p:sp>
        <p:nvSpPr>
          <p:cNvPr id="5" name="Footer Placeholder 4">
            <a:extLst>
              <a:ext uri="{FF2B5EF4-FFF2-40B4-BE49-F238E27FC236}">
                <a16:creationId xmlns:a16="http://schemas.microsoft.com/office/drawing/2014/main" id="{677BC779-9C09-4496-AB49-EA1806B4F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AFF186-EE21-487C-A819-77692B18B6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E067C-E377-48F5-8C99-0BC41C682876}" type="slidenum">
              <a:rPr lang="en-US" smtClean="0"/>
              <a:t>‹#›</a:t>
            </a:fld>
            <a:endParaRPr lang="en-US"/>
          </a:p>
        </p:txBody>
      </p:sp>
    </p:spTree>
    <p:extLst>
      <p:ext uri="{BB962C8B-B14F-4D97-AF65-F5344CB8AC3E}">
        <p14:creationId xmlns:p14="http://schemas.microsoft.com/office/powerpoint/2010/main" val="406318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015DD-0F1A-48B1-A97B-D6CBDC4249A3}"/>
              </a:ext>
            </a:extLst>
          </p:cNvPr>
          <p:cNvSpPr>
            <a:spLocks noGrp="1"/>
          </p:cNvSpPr>
          <p:nvPr>
            <p:ph type="ctrTitle"/>
          </p:nvPr>
        </p:nvSpPr>
        <p:spPr>
          <a:xfrm>
            <a:off x="5591558" y="2304875"/>
            <a:ext cx="5998840" cy="1124125"/>
          </a:xfrm>
          <a:noFill/>
        </p:spPr>
        <p:txBody>
          <a:bodyPr>
            <a:normAutofit/>
          </a:bodyPr>
          <a:lstStyle/>
          <a:p>
            <a:pPr algn="l"/>
            <a:r>
              <a:rPr lang="en-US" sz="5200" dirty="0"/>
              <a:t>It’s a Wonderful Life</a:t>
            </a:r>
          </a:p>
        </p:txBody>
      </p:sp>
      <p:sp>
        <p:nvSpPr>
          <p:cNvPr id="3" name="Subtitle 2">
            <a:extLst>
              <a:ext uri="{FF2B5EF4-FFF2-40B4-BE49-F238E27FC236}">
                <a16:creationId xmlns:a16="http://schemas.microsoft.com/office/drawing/2014/main" id="{1D3D3F52-0BDF-4241-AD0B-80B07278AD64}"/>
              </a:ext>
            </a:extLst>
          </p:cNvPr>
          <p:cNvSpPr>
            <a:spLocks noGrp="1"/>
          </p:cNvSpPr>
          <p:nvPr>
            <p:ph type="subTitle" idx="1"/>
          </p:nvPr>
        </p:nvSpPr>
        <p:spPr>
          <a:xfrm>
            <a:off x="5591558" y="3664360"/>
            <a:ext cx="5998840" cy="790194"/>
          </a:xfrm>
          <a:noFill/>
        </p:spPr>
        <p:txBody>
          <a:bodyPr>
            <a:normAutofit/>
          </a:bodyPr>
          <a:lstStyle/>
          <a:p>
            <a:r>
              <a:rPr lang="en-US" dirty="0"/>
              <a:t>Artist:  Kareem Samuels</a:t>
            </a:r>
          </a:p>
        </p:txBody>
      </p:sp>
      <p:pic>
        <p:nvPicPr>
          <p:cNvPr id="5" name="Picture 4" descr="There is a smiling yellow sun shining in the top right corner, white clouds in the top left corner, a red bird flying in the blue sky towards the clouds.  In the lower right is a woman with light skin, long brown hair and brown eyes who is wearing a red shirt and choker necklace. A man on her right has brown skin and black hair. He is wearing a black jersey with the number 86. Both are smiling and are shoulder-to-shoulder.">
            <a:extLst>
              <a:ext uri="{FF2B5EF4-FFF2-40B4-BE49-F238E27FC236}">
                <a16:creationId xmlns:a16="http://schemas.microsoft.com/office/drawing/2014/main" id="{AEEF32DF-D5B0-4AB8-87B0-DB8670C2B94C}"/>
              </a:ext>
            </a:extLst>
          </p:cNvPr>
          <p:cNvPicPr>
            <a:picLocks noChangeAspect="1"/>
          </p:cNvPicPr>
          <p:nvPr/>
        </p:nvPicPr>
        <p:blipFill rotWithShape="1">
          <a:blip r:embed="rId3">
            <a:extLst>
              <a:ext uri="{28A0092B-C50C-407E-A947-70E740481C1C}">
                <a14:useLocalDpi xmlns:a14="http://schemas.microsoft.com/office/drawing/2010/main" val="0"/>
              </a:ext>
            </a:extLst>
          </a:blip>
          <a:srcRect l="6058"/>
          <a:stretch/>
        </p:blipFill>
        <p:spPr>
          <a:xfrm>
            <a:off x="20" y="10"/>
            <a:ext cx="4992985" cy="6857990"/>
          </a:xfrm>
          <a:prstGeom prst="rect">
            <a:avLst/>
          </a:prstGeom>
        </p:spPr>
      </p:pic>
    </p:spTree>
    <p:extLst>
      <p:ext uri="{BB962C8B-B14F-4D97-AF65-F5344CB8AC3E}">
        <p14:creationId xmlns:p14="http://schemas.microsoft.com/office/powerpoint/2010/main" val="2942737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7E12BA-1F59-4BEC-928D-E1A3EA0B2CC0}"/>
              </a:ext>
            </a:extLst>
          </p:cNvPr>
          <p:cNvSpPr txBox="1">
            <a:spLocks noGrp="1"/>
          </p:cNvSpPr>
          <p:nvPr>
            <p:ph type="title" idx="4294967295"/>
          </p:nvPr>
        </p:nvSpPr>
        <p:spPr>
          <a:xfrm>
            <a:off x="4998000" y="1992054"/>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Bird Lady</a:t>
            </a:r>
          </a:p>
        </p:txBody>
      </p:sp>
      <p:sp>
        <p:nvSpPr>
          <p:cNvPr id="9" name="Subtitle 2">
            <a:extLst>
              <a:ext uri="{FF2B5EF4-FFF2-40B4-BE49-F238E27FC236}">
                <a16:creationId xmlns:a16="http://schemas.microsoft.com/office/drawing/2014/main" id="{C79C8E8F-1237-426B-BF55-658B27BB3875}"/>
              </a:ext>
            </a:extLst>
          </p:cNvPr>
          <p:cNvSpPr txBox="1">
            <a:spLocks/>
          </p:cNvSpPr>
          <p:nvPr/>
        </p:nvSpPr>
        <p:spPr>
          <a:xfrm>
            <a:off x="4998000" y="3271328"/>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Nadine Baldwin</a:t>
            </a:r>
          </a:p>
        </p:txBody>
      </p:sp>
      <p:pic>
        <p:nvPicPr>
          <p:cNvPr id="5" name="Picture 4" descr="A bird leaning back on a perch with a yellow background and 2 arched grey strands over its head. The bird has black and white feathers and a green collar of feathers. The bird has a human face crowned on its left side with spiky feathers.">
            <a:extLst>
              <a:ext uri="{FF2B5EF4-FFF2-40B4-BE49-F238E27FC236}">
                <a16:creationId xmlns:a16="http://schemas.microsoft.com/office/drawing/2014/main" id="{C585CC4B-E08B-4313-91F6-D031B8B68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86784" cy="6858000"/>
          </a:xfrm>
          <a:prstGeom prst="rect">
            <a:avLst/>
          </a:prstGeom>
        </p:spPr>
      </p:pic>
    </p:spTree>
    <p:extLst>
      <p:ext uri="{BB962C8B-B14F-4D97-AF65-F5344CB8AC3E}">
        <p14:creationId xmlns:p14="http://schemas.microsoft.com/office/powerpoint/2010/main" val="136562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C88F224-7EF7-47AF-8389-B69900CBD690}"/>
              </a:ext>
            </a:extLst>
          </p:cNvPr>
          <p:cNvSpPr>
            <a:spLocks noGrp="1"/>
          </p:cNvSpPr>
          <p:nvPr>
            <p:ph type="title"/>
          </p:nvPr>
        </p:nvSpPr>
        <p:spPr>
          <a:xfrm>
            <a:off x="7523747" y="1847759"/>
            <a:ext cx="4607792" cy="1367422"/>
          </a:xfrm>
        </p:spPr>
        <p:txBody>
          <a:bodyPr>
            <a:normAutofit/>
          </a:bodyPr>
          <a:lstStyle/>
          <a:p>
            <a:pPr algn="ctr"/>
            <a:r>
              <a:rPr lang="en-US" dirty="0"/>
              <a:t>Dreaming Woman</a:t>
            </a:r>
          </a:p>
        </p:txBody>
      </p:sp>
      <p:sp>
        <p:nvSpPr>
          <p:cNvPr id="7" name="Subtitle 2">
            <a:extLst>
              <a:ext uri="{FF2B5EF4-FFF2-40B4-BE49-F238E27FC236}">
                <a16:creationId xmlns:a16="http://schemas.microsoft.com/office/drawing/2014/main" id="{FA014490-F732-4583-BD8E-B5DBAA7FD088}"/>
              </a:ext>
            </a:extLst>
          </p:cNvPr>
          <p:cNvSpPr txBox="1">
            <a:spLocks/>
          </p:cNvSpPr>
          <p:nvPr/>
        </p:nvSpPr>
        <p:spPr>
          <a:xfrm>
            <a:off x="7759543" y="3215181"/>
            <a:ext cx="4136201"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Zach Manuel</a:t>
            </a:r>
          </a:p>
        </p:txBody>
      </p:sp>
      <p:pic>
        <p:nvPicPr>
          <p:cNvPr id="5" name="Picture 4" descr="Abstract drawing of a sleeping woman, with green hair, yellow skin, pink eyelids, and a red dress, who is dreaming of different faces. One face has two sets of eyes along a snout of a folded snake decorated with a stylized vertebrae; one set of eyes is offset, and the lower set is looking straight ahead. The profile of a man's cartoon face looking sideways with an angry grimace. In the top right corner, a mask-like face has offset eyes above a purple ribcage of 8 ribs. Floating directly above the woman are eyes connected by rectangles containing vertical and horizontal lines against dark purple, black, and red brushstrokes. Primary colors are red, green, and yellow.">
            <a:extLst>
              <a:ext uri="{FF2B5EF4-FFF2-40B4-BE49-F238E27FC236}">
                <a16:creationId xmlns:a16="http://schemas.microsoft.com/office/drawing/2014/main" id="{42AB1544-9876-44DC-B685-3F4A3EE6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38178" cy="6858000"/>
          </a:xfrm>
          <a:prstGeom prst="rect">
            <a:avLst/>
          </a:prstGeom>
        </p:spPr>
      </p:pic>
    </p:spTree>
    <p:extLst>
      <p:ext uri="{BB962C8B-B14F-4D97-AF65-F5344CB8AC3E}">
        <p14:creationId xmlns:p14="http://schemas.microsoft.com/office/powerpoint/2010/main" val="1850764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7A520C-373F-4377-A3AB-333D81388D25}"/>
              </a:ext>
            </a:extLst>
          </p:cNvPr>
          <p:cNvSpPr txBox="1">
            <a:spLocks noGrp="1"/>
          </p:cNvSpPr>
          <p:nvPr>
            <p:ph type="title" idx="4294967295"/>
          </p:nvPr>
        </p:nvSpPr>
        <p:spPr>
          <a:xfrm>
            <a:off x="5904379" y="1863717"/>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Amidst Falling Leaves</a:t>
            </a:r>
          </a:p>
        </p:txBody>
      </p:sp>
      <p:sp>
        <p:nvSpPr>
          <p:cNvPr id="7" name="Subtitle 2">
            <a:extLst>
              <a:ext uri="{FF2B5EF4-FFF2-40B4-BE49-F238E27FC236}">
                <a16:creationId xmlns:a16="http://schemas.microsoft.com/office/drawing/2014/main" id="{545BDFAD-1189-4977-8A2E-1B59E1351127}"/>
              </a:ext>
            </a:extLst>
          </p:cNvPr>
          <p:cNvSpPr txBox="1">
            <a:spLocks/>
          </p:cNvSpPr>
          <p:nvPr/>
        </p:nvSpPr>
        <p:spPr>
          <a:xfrm>
            <a:off x="5896789" y="3079965"/>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Gregg Bannister</a:t>
            </a:r>
          </a:p>
        </p:txBody>
      </p:sp>
      <p:pic>
        <p:nvPicPr>
          <p:cNvPr id="5" name="Picture 4" descr="A gold, green, and orange pear appears in the center on top of a copper rectangle. The pear is surrounded by black leaves with greenish-gold stems.  Parts of other pears are seen at the edges of the drawing.">
            <a:extLst>
              <a:ext uri="{FF2B5EF4-FFF2-40B4-BE49-F238E27FC236}">
                <a16:creationId xmlns:a16="http://schemas.microsoft.com/office/drawing/2014/main" id="{16805AE4-0FEC-4484-808B-9BDD1254D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6108" cy="6858000"/>
          </a:xfrm>
          <a:prstGeom prst="rect">
            <a:avLst/>
          </a:prstGeom>
        </p:spPr>
      </p:pic>
    </p:spTree>
    <p:extLst>
      <p:ext uri="{BB962C8B-B14F-4D97-AF65-F5344CB8AC3E}">
        <p14:creationId xmlns:p14="http://schemas.microsoft.com/office/powerpoint/2010/main" val="2492180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9C845A-8B84-440C-A6AD-E9CE56B15BBD}"/>
              </a:ext>
            </a:extLst>
          </p:cNvPr>
          <p:cNvSpPr txBox="1">
            <a:spLocks noGrp="1"/>
          </p:cNvSpPr>
          <p:nvPr>
            <p:ph type="title" idx="4294967295"/>
          </p:nvPr>
        </p:nvSpPr>
        <p:spPr>
          <a:xfrm>
            <a:off x="5551452" y="1967991"/>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The Dolphin</a:t>
            </a:r>
          </a:p>
        </p:txBody>
      </p:sp>
      <p:sp>
        <p:nvSpPr>
          <p:cNvPr id="9" name="Subtitle 2">
            <a:extLst>
              <a:ext uri="{FF2B5EF4-FFF2-40B4-BE49-F238E27FC236}">
                <a16:creationId xmlns:a16="http://schemas.microsoft.com/office/drawing/2014/main" id="{1DFF1CDE-BBC3-4C94-9AC1-83EA2D70D0BE}"/>
              </a:ext>
            </a:extLst>
          </p:cNvPr>
          <p:cNvSpPr txBox="1">
            <a:spLocks/>
          </p:cNvSpPr>
          <p:nvPr/>
        </p:nvSpPr>
        <p:spPr>
          <a:xfrm>
            <a:off x="5751537" y="3092116"/>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Alex Albert</a:t>
            </a:r>
          </a:p>
        </p:txBody>
      </p:sp>
      <p:pic>
        <p:nvPicPr>
          <p:cNvPr id="5" name="Picture 4" descr="Drawing of a light gray dolphin with purple fins is swimming in a blue ocean. Air bubbles appear along its back. A school of black fish is swimming above the dolphin.">
            <a:extLst>
              <a:ext uri="{FF2B5EF4-FFF2-40B4-BE49-F238E27FC236}">
                <a16:creationId xmlns:a16="http://schemas.microsoft.com/office/drawing/2014/main" id="{D99D6550-63C7-4242-B397-5C2D27A08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40105"/>
            <a:ext cx="6456948" cy="6456948"/>
          </a:xfrm>
          <a:prstGeom prst="rect">
            <a:avLst/>
          </a:prstGeom>
        </p:spPr>
      </p:pic>
    </p:spTree>
    <p:extLst>
      <p:ext uri="{BB962C8B-B14F-4D97-AF65-F5344CB8AC3E}">
        <p14:creationId xmlns:p14="http://schemas.microsoft.com/office/powerpoint/2010/main" val="96670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EAB8C4-2046-4E71-BEF3-0E888961238B}"/>
              </a:ext>
            </a:extLst>
          </p:cNvPr>
          <p:cNvSpPr>
            <a:spLocks noGrp="1"/>
          </p:cNvSpPr>
          <p:nvPr>
            <p:ph type="title"/>
          </p:nvPr>
        </p:nvSpPr>
        <p:spPr>
          <a:xfrm>
            <a:off x="7602366" y="1438685"/>
            <a:ext cx="4479455" cy="1367422"/>
          </a:xfrm>
        </p:spPr>
        <p:txBody>
          <a:bodyPr>
            <a:normAutofit/>
          </a:bodyPr>
          <a:lstStyle/>
          <a:p>
            <a:pPr algn="ctr"/>
            <a:r>
              <a:rPr lang="en-US" dirty="0"/>
              <a:t>Fire Lion</a:t>
            </a:r>
          </a:p>
        </p:txBody>
      </p:sp>
      <p:sp>
        <p:nvSpPr>
          <p:cNvPr id="8" name="Subtitle 2">
            <a:extLst>
              <a:ext uri="{FF2B5EF4-FFF2-40B4-BE49-F238E27FC236}">
                <a16:creationId xmlns:a16="http://schemas.microsoft.com/office/drawing/2014/main" id="{08677945-19F6-4192-AAB3-3DC40ED1571A}"/>
              </a:ext>
            </a:extLst>
          </p:cNvPr>
          <p:cNvSpPr txBox="1">
            <a:spLocks/>
          </p:cNvSpPr>
          <p:nvPr/>
        </p:nvSpPr>
        <p:spPr>
          <a:xfrm>
            <a:off x="7900738" y="2636290"/>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Jeremy Foster</a:t>
            </a:r>
          </a:p>
        </p:txBody>
      </p:sp>
      <p:pic>
        <p:nvPicPr>
          <p:cNvPr id="5" name="Picture 4" descr="A red lion standing on top of brown earth with orange streams of lava beneath the ground. A gold river of lava and an smoking volcano are in the background. The sky is pink.">
            <a:extLst>
              <a:ext uri="{FF2B5EF4-FFF2-40B4-BE49-F238E27FC236}">
                <a16:creationId xmlns:a16="http://schemas.microsoft.com/office/drawing/2014/main" id="{7D3CD43A-245B-4F37-BD6F-5AE5F9F14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81543" cy="5903495"/>
          </a:xfrm>
          <a:prstGeom prst="rect">
            <a:avLst/>
          </a:prstGeom>
        </p:spPr>
      </p:pic>
    </p:spTree>
    <p:extLst>
      <p:ext uri="{BB962C8B-B14F-4D97-AF65-F5344CB8AC3E}">
        <p14:creationId xmlns:p14="http://schemas.microsoft.com/office/powerpoint/2010/main" val="238393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84F913D-4CA4-4C12-AF46-2C0FAA57EE26}"/>
              </a:ext>
            </a:extLst>
          </p:cNvPr>
          <p:cNvSpPr txBox="1">
            <a:spLocks noGrp="1"/>
          </p:cNvSpPr>
          <p:nvPr>
            <p:ph type="title" idx="4294967295"/>
          </p:nvPr>
        </p:nvSpPr>
        <p:spPr>
          <a:xfrm>
            <a:off x="4998000" y="1992054"/>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Transformation</a:t>
            </a:r>
          </a:p>
        </p:txBody>
      </p:sp>
      <p:sp>
        <p:nvSpPr>
          <p:cNvPr id="9" name="Subtitle 2">
            <a:extLst>
              <a:ext uri="{FF2B5EF4-FFF2-40B4-BE49-F238E27FC236}">
                <a16:creationId xmlns:a16="http://schemas.microsoft.com/office/drawing/2014/main" id="{CC5614B7-6ABA-49B3-9E0C-A52C82AA0F87}"/>
              </a:ext>
            </a:extLst>
          </p:cNvPr>
          <p:cNvSpPr txBox="1">
            <a:spLocks/>
          </p:cNvSpPr>
          <p:nvPr/>
        </p:nvSpPr>
        <p:spPr>
          <a:xfrm>
            <a:off x="5054147" y="3116179"/>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Seth Jackson</a:t>
            </a:r>
          </a:p>
        </p:txBody>
      </p:sp>
      <p:pic>
        <p:nvPicPr>
          <p:cNvPr id="5" name="Picture 4" descr="Abstract painting of buildings in the forefront and a fire coming out of the gold building in the center. A red building with a dark rounded roof shaped like a collapsing E has white cross-hatched images leading away from it. The number 3 appears in a brown transparent sign. A yellow sun and white clouds appear against a dark blue, black and slate sky. ">
            <a:extLst>
              <a:ext uri="{FF2B5EF4-FFF2-40B4-BE49-F238E27FC236}">
                <a16:creationId xmlns:a16="http://schemas.microsoft.com/office/drawing/2014/main" id="{EC8C7241-F942-4477-84F3-5BF1F5F6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09160" cy="6858000"/>
          </a:xfrm>
          <a:prstGeom prst="rect">
            <a:avLst/>
          </a:prstGeom>
        </p:spPr>
      </p:pic>
    </p:spTree>
    <p:extLst>
      <p:ext uri="{BB962C8B-B14F-4D97-AF65-F5344CB8AC3E}">
        <p14:creationId xmlns:p14="http://schemas.microsoft.com/office/powerpoint/2010/main" val="171845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1F4E3D-29D1-47BA-B658-E9F6CB8AA83E}"/>
              </a:ext>
            </a:extLst>
          </p:cNvPr>
          <p:cNvSpPr>
            <a:spLocks noGrp="1"/>
          </p:cNvSpPr>
          <p:nvPr>
            <p:ph type="title"/>
          </p:nvPr>
        </p:nvSpPr>
        <p:spPr>
          <a:xfrm>
            <a:off x="8293768" y="1021590"/>
            <a:ext cx="3837771" cy="1994325"/>
          </a:xfrm>
        </p:spPr>
        <p:txBody>
          <a:bodyPr>
            <a:normAutofit/>
          </a:bodyPr>
          <a:lstStyle/>
          <a:p>
            <a:pPr algn="ctr"/>
            <a:r>
              <a:rPr lang="en-US" dirty="0"/>
              <a:t>BFF</a:t>
            </a:r>
            <a:br>
              <a:rPr lang="en-US" dirty="0"/>
            </a:br>
            <a:r>
              <a:rPr lang="en-US" dirty="0"/>
              <a:t>Burger King Art Teachers</a:t>
            </a:r>
          </a:p>
        </p:txBody>
      </p:sp>
      <p:sp>
        <p:nvSpPr>
          <p:cNvPr id="8" name="Subtitle 2">
            <a:extLst>
              <a:ext uri="{FF2B5EF4-FFF2-40B4-BE49-F238E27FC236}">
                <a16:creationId xmlns:a16="http://schemas.microsoft.com/office/drawing/2014/main" id="{D599F13A-EE8B-40BF-B561-D9F092CB38C2}"/>
              </a:ext>
            </a:extLst>
          </p:cNvPr>
          <p:cNvSpPr txBox="1">
            <a:spLocks/>
          </p:cNvSpPr>
          <p:nvPr/>
        </p:nvSpPr>
        <p:spPr>
          <a:xfrm>
            <a:off x="8219247" y="3202743"/>
            <a:ext cx="3837771" cy="832815"/>
          </a:xfrm>
          <a:prstGeom prst="rect">
            <a:avLst/>
          </a:prstGeom>
          <a:no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a:t>
            </a:r>
          </a:p>
          <a:p>
            <a:pPr marL="0" indent="0" algn="ctr">
              <a:buNone/>
            </a:pPr>
            <a:r>
              <a:rPr lang="en-US" dirty="0"/>
              <a:t>Dasha </a:t>
            </a:r>
            <a:r>
              <a:rPr lang="en-US" dirty="0" err="1"/>
              <a:t>Kalumuck</a:t>
            </a:r>
            <a:endParaRPr lang="en-US" dirty="0"/>
          </a:p>
        </p:txBody>
      </p:sp>
      <p:pic>
        <p:nvPicPr>
          <p:cNvPr id="5" name="Picture 4" descr="Two teachers with bows over their ears are sitting in a gray car with a happy face on the display panel. On each of their laps is a brown bag with a smiling crown image. The driver has a cardboard cup holder containing a soda and milkshake. The other is holding a soda cup. The driver is shown in hues of blue/purple; the other person is tan/yellow. Both teachers have elongated chins to suggest they are fat.  The background of the building, seen through the car windows, is a striped rainbow.">
            <a:extLst>
              <a:ext uri="{FF2B5EF4-FFF2-40B4-BE49-F238E27FC236}">
                <a16:creationId xmlns:a16="http://schemas.microsoft.com/office/drawing/2014/main" id="{0348653F-D550-48C3-8058-AE324B2E0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19247" cy="5654842"/>
          </a:xfrm>
          <a:prstGeom prst="rect">
            <a:avLst/>
          </a:prstGeom>
        </p:spPr>
      </p:pic>
    </p:spTree>
    <p:extLst>
      <p:ext uri="{BB962C8B-B14F-4D97-AF65-F5344CB8AC3E}">
        <p14:creationId xmlns:p14="http://schemas.microsoft.com/office/powerpoint/2010/main" val="257072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BFFADB-CBB4-4CE1-A534-481B0E29FED8}"/>
              </a:ext>
            </a:extLst>
          </p:cNvPr>
          <p:cNvSpPr txBox="1">
            <a:spLocks noGrp="1"/>
          </p:cNvSpPr>
          <p:nvPr>
            <p:ph type="title" idx="4294967295"/>
          </p:nvPr>
        </p:nvSpPr>
        <p:spPr>
          <a:xfrm>
            <a:off x="5687810" y="1943928"/>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Shinny Happy People</a:t>
            </a:r>
          </a:p>
        </p:txBody>
      </p:sp>
      <p:sp>
        <p:nvSpPr>
          <p:cNvPr id="9" name="Subtitle 2">
            <a:extLst>
              <a:ext uri="{FF2B5EF4-FFF2-40B4-BE49-F238E27FC236}">
                <a16:creationId xmlns:a16="http://schemas.microsoft.com/office/drawing/2014/main" id="{D8616ED6-EA4B-4FEC-9C5E-F493FF8F345C}"/>
              </a:ext>
            </a:extLst>
          </p:cNvPr>
          <p:cNvSpPr txBox="1">
            <a:spLocks/>
          </p:cNvSpPr>
          <p:nvPr/>
        </p:nvSpPr>
        <p:spPr>
          <a:xfrm>
            <a:off x="5687810" y="3068053"/>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Gemma Frost</a:t>
            </a:r>
          </a:p>
        </p:txBody>
      </p:sp>
      <p:pic>
        <p:nvPicPr>
          <p:cNvPr id="5" name="Picture 4" descr="Colored pencil drawing of a blue-eyed, brown-haired man. Half of his face is a mosaic of colored tiles which also cover his neck. He is wearing a shirt of multi-colored waves and mandalas. More colorful patterns appear in the background, along with a yin yang sign behind the man's left ear.">
            <a:extLst>
              <a:ext uri="{FF2B5EF4-FFF2-40B4-BE49-F238E27FC236}">
                <a16:creationId xmlns:a16="http://schemas.microsoft.com/office/drawing/2014/main" id="{B9404FA5-DF93-432B-806F-CC3701051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238191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6BBCD5-2058-403C-8E27-21C7006C96B1}"/>
              </a:ext>
            </a:extLst>
          </p:cNvPr>
          <p:cNvSpPr>
            <a:spLocks noGrp="1"/>
          </p:cNvSpPr>
          <p:nvPr>
            <p:ph type="title"/>
          </p:nvPr>
        </p:nvSpPr>
        <p:spPr>
          <a:xfrm>
            <a:off x="7101162" y="1211179"/>
            <a:ext cx="5030377" cy="1692441"/>
          </a:xfrm>
        </p:spPr>
        <p:txBody>
          <a:bodyPr>
            <a:normAutofit/>
          </a:bodyPr>
          <a:lstStyle/>
          <a:p>
            <a:pPr algn="ctr"/>
            <a:r>
              <a:rPr lang="en-US" dirty="0"/>
              <a:t>Mt. Rainier Lenticular Cloud</a:t>
            </a:r>
          </a:p>
        </p:txBody>
      </p:sp>
      <p:sp>
        <p:nvSpPr>
          <p:cNvPr id="8" name="Subtitle 2">
            <a:extLst>
              <a:ext uri="{FF2B5EF4-FFF2-40B4-BE49-F238E27FC236}">
                <a16:creationId xmlns:a16="http://schemas.microsoft.com/office/drawing/2014/main" id="{94F9D6C7-C5E7-417A-AD00-A555C41D9814}"/>
              </a:ext>
            </a:extLst>
          </p:cNvPr>
          <p:cNvSpPr txBox="1">
            <a:spLocks/>
          </p:cNvSpPr>
          <p:nvPr/>
        </p:nvSpPr>
        <p:spPr>
          <a:xfrm>
            <a:off x="7405962" y="2963779"/>
            <a:ext cx="4585488"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Louis Middleton</a:t>
            </a:r>
          </a:p>
        </p:txBody>
      </p:sp>
      <p:pic>
        <p:nvPicPr>
          <p:cNvPr id="5" name="Picture 4" descr="Mount Rainier is colored gray with streaks of white melting snow, against a blue sky. Two orange and yellow lenticular clouds appear behind it. Black raised topography is in the foreground with a patch of green in front of Mt. Rainier.">
            <a:extLst>
              <a:ext uri="{FF2B5EF4-FFF2-40B4-BE49-F238E27FC236}">
                <a16:creationId xmlns:a16="http://schemas.microsoft.com/office/drawing/2014/main" id="{1DC297E5-2754-41CF-A245-2C004A7B6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74386" cy="5165558"/>
          </a:xfrm>
          <a:prstGeom prst="rect">
            <a:avLst/>
          </a:prstGeom>
        </p:spPr>
      </p:pic>
    </p:spTree>
    <p:extLst>
      <p:ext uri="{BB962C8B-B14F-4D97-AF65-F5344CB8AC3E}">
        <p14:creationId xmlns:p14="http://schemas.microsoft.com/office/powerpoint/2010/main" val="42466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17BC45-4342-4B09-97EC-B75D83DF64A2}"/>
              </a:ext>
            </a:extLst>
          </p:cNvPr>
          <p:cNvSpPr>
            <a:spLocks noGrp="1"/>
          </p:cNvSpPr>
          <p:nvPr>
            <p:ph type="title"/>
          </p:nvPr>
        </p:nvSpPr>
        <p:spPr>
          <a:xfrm>
            <a:off x="8032010" y="1211179"/>
            <a:ext cx="4099529" cy="1692441"/>
          </a:xfrm>
        </p:spPr>
        <p:txBody>
          <a:bodyPr>
            <a:normAutofit/>
          </a:bodyPr>
          <a:lstStyle/>
          <a:p>
            <a:pPr algn="ctr"/>
            <a:r>
              <a:rPr lang="en-US" dirty="0"/>
              <a:t>City of Valor</a:t>
            </a:r>
          </a:p>
        </p:txBody>
      </p:sp>
      <p:sp>
        <p:nvSpPr>
          <p:cNvPr id="8" name="Subtitle 2">
            <a:extLst>
              <a:ext uri="{FF2B5EF4-FFF2-40B4-BE49-F238E27FC236}">
                <a16:creationId xmlns:a16="http://schemas.microsoft.com/office/drawing/2014/main" id="{760C4995-B905-46D5-AC72-5447C8A18750}"/>
              </a:ext>
            </a:extLst>
          </p:cNvPr>
          <p:cNvSpPr txBox="1">
            <a:spLocks/>
          </p:cNvSpPr>
          <p:nvPr/>
        </p:nvSpPr>
        <p:spPr>
          <a:xfrm>
            <a:off x="7789030" y="2775164"/>
            <a:ext cx="4585488"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Katelynn </a:t>
            </a:r>
            <a:r>
              <a:rPr lang="en-US" dirty="0" err="1"/>
              <a:t>Herty</a:t>
            </a:r>
            <a:endParaRPr lang="en-US" dirty="0"/>
          </a:p>
        </p:txBody>
      </p:sp>
      <p:pic>
        <p:nvPicPr>
          <p:cNvPr id="5" name="Picture 4" descr="A cluster of blue glass skyscrapers with green gardens scattered between and on top of buildings. A single pink/purple skyscraper and a salmon colored skyscraper are in the center. The sky above all of the buildings is a stripe of orange purple  and red with a brown triangle distorting the line of red sky. A yellow UFO appears above a blue skyscraper. a pink abstract person with long hair is to the left, and a brown cigar shaped object is on the right.">
            <a:extLst>
              <a:ext uri="{FF2B5EF4-FFF2-40B4-BE49-F238E27FC236}">
                <a16:creationId xmlns:a16="http://schemas.microsoft.com/office/drawing/2014/main" id="{242AE48C-6CB5-4306-9D2A-02991226C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60741" cy="6120063"/>
          </a:xfrm>
          <a:prstGeom prst="rect">
            <a:avLst/>
          </a:prstGeom>
        </p:spPr>
      </p:pic>
    </p:spTree>
    <p:extLst>
      <p:ext uri="{BB962C8B-B14F-4D97-AF65-F5344CB8AC3E}">
        <p14:creationId xmlns:p14="http://schemas.microsoft.com/office/powerpoint/2010/main" val="11620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0C9CF9D-178F-4AE3-AACF-BD38B9A8A97D}"/>
              </a:ext>
            </a:extLst>
          </p:cNvPr>
          <p:cNvSpPr>
            <a:spLocks noGrp="1"/>
          </p:cNvSpPr>
          <p:nvPr>
            <p:ph type="title" idx="4294967295"/>
          </p:nvPr>
        </p:nvSpPr>
        <p:spPr>
          <a:xfrm>
            <a:off x="8435975" y="1862138"/>
            <a:ext cx="3643313" cy="16557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Starry Deviled Egg Sky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Subtitle 4">
            <a:extLst>
              <a:ext uri="{FF2B5EF4-FFF2-40B4-BE49-F238E27FC236}">
                <a16:creationId xmlns:a16="http://schemas.microsoft.com/office/drawing/2014/main" id="{E3561A20-52F8-4F31-A00A-1ED40A55D7CF}"/>
              </a:ext>
            </a:extLst>
          </p:cNvPr>
          <p:cNvSpPr txBox="1">
            <a:spLocks/>
          </p:cNvSpPr>
          <p:nvPr/>
        </p:nvSpPr>
        <p:spPr>
          <a:xfrm>
            <a:off x="8507793" y="2943727"/>
            <a:ext cx="3644101" cy="12994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400" dirty="0"/>
          </a:p>
          <a:p>
            <a:r>
              <a:rPr lang="en-US" dirty="0"/>
              <a:t>Artist: Margie Smeller</a:t>
            </a:r>
          </a:p>
        </p:txBody>
      </p:sp>
      <p:pic>
        <p:nvPicPr>
          <p:cNvPr id="6" name="Picture 5" descr="Abstract picture of a colorful town drawn in a mosaic/cross hatching style. Multiple oblong heads have arms and legs on the left buildings. Tables and chairs are drawn on the right buildings below a shelf of mugs. Seventeen deviled egg stars in the right side of the sky are shown as a yellow star inside a &quot;yolk&quot; drawn with a blue line inside each white circle. The blue sun on the left has rays of orange, yellow, blue, red and green.">
            <a:extLst>
              <a:ext uri="{FF2B5EF4-FFF2-40B4-BE49-F238E27FC236}">
                <a16:creationId xmlns:a16="http://schemas.microsoft.com/office/drawing/2014/main" id="{04BE3F37-DF9C-4EEA-939B-CA1C2B1E2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63415" cy="6858000"/>
          </a:xfrm>
          <a:prstGeom prst="rect">
            <a:avLst/>
          </a:prstGeom>
        </p:spPr>
      </p:pic>
    </p:spTree>
    <p:extLst>
      <p:ext uri="{BB962C8B-B14F-4D97-AF65-F5344CB8AC3E}">
        <p14:creationId xmlns:p14="http://schemas.microsoft.com/office/powerpoint/2010/main" val="3651704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141425-A2B6-413D-BD00-B44D828D4F98}"/>
              </a:ext>
            </a:extLst>
          </p:cNvPr>
          <p:cNvSpPr>
            <a:spLocks noGrp="1"/>
          </p:cNvSpPr>
          <p:nvPr>
            <p:ph type="title"/>
          </p:nvPr>
        </p:nvSpPr>
        <p:spPr>
          <a:xfrm>
            <a:off x="8177521" y="1211179"/>
            <a:ext cx="3954018" cy="1692441"/>
          </a:xfrm>
        </p:spPr>
        <p:txBody>
          <a:bodyPr>
            <a:normAutofit/>
          </a:bodyPr>
          <a:lstStyle/>
          <a:p>
            <a:pPr algn="ctr"/>
            <a:r>
              <a:rPr lang="en-US" dirty="0"/>
              <a:t>Southwestern Palette</a:t>
            </a:r>
          </a:p>
        </p:txBody>
      </p:sp>
      <p:sp>
        <p:nvSpPr>
          <p:cNvPr id="8" name="Subtitle 2">
            <a:extLst>
              <a:ext uri="{FF2B5EF4-FFF2-40B4-BE49-F238E27FC236}">
                <a16:creationId xmlns:a16="http://schemas.microsoft.com/office/drawing/2014/main" id="{0F7046F0-0D44-4E4B-88B6-BD585E47CCFC}"/>
              </a:ext>
            </a:extLst>
          </p:cNvPr>
          <p:cNvSpPr txBox="1">
            <a:spLocks/>
          </p:cNvSpPr>
          <p:nvPr/>
        </p:nvSpPr>
        <p:spPr>
          <a:xfrm>
            <a:off x="8177521" y="2903620"/>
            <a:ext cx="3954018"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Chuck Fisher</a:t>
            </a:r>
          </a:p>
        </p:txBody>
      </p:sp>
      <p:pic>
        <p:nvPicPr>
          <p:cNvPr id="5" name="Picture 4" descr="A Georgia O'Keeffe style abstract drawing reminiscent of a desert has swirls of color, using light blues, light greens, oranges, beiges, purples, and pinks. A pink eye with a black iris appears at the bottom. ">
            <a:extLst>
              <a:ext uri="{FF2B5EF4-FFF2-40B4-BE49-F238E27FC236}">
                <a16:creationId xmlns:a16="http://schemas.microsoft.com/office/drawing/2014/main" id="{FE3507B5-2CD9-4D78-BEBB-9291352A7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77521" cy="5309937"/>
          </a:xfrm>
          <a:prstGeom prst="rect">
            <a:avLst/>
          </a:prstGeom>
        </p:spPr>
      </p:pic>
    </p:spTree>
    <p:extLst>
      <p:ext uri="{BB962C8B-B14F-4D97-AF65-F5344CB8AC3E}">
        <p14:creationId xmlns:p14="http://schemas.microsoft.com/office/powerpoint/2010/main" val="3986047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A7AAE4-0196-4259-BEBC-579F856C2E64}"/>
              </a:ext>
            </a:extLst>
          </p:cNvPr>
          <p:cNvSpPr txBox="1">
            <a:spLocks noGrp="1"/>
          </p:cNvSpPr>
          <p:nvPr>
            <p:ph type="title" idx="4294967295"/>
          </p:nvPr>
        </p:nvSpPr>
        <p:spPr>
          <a:xfrm>
            <a:off x="4998000" y="1992054"/>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Self Portrait</a:t>
            </a:r>
          </a:p>
        </p:txBody>
      </p:sp>
      <p:sp>
        <p:nvSpPr>
          <p:cNvPr id="9" name="Subtitle 2">
            <a:extLst>
              <a:ext uri="{FF2B5EF4-FFF2-40B4-BE49-F238E27FC236}">
                <a16:creationId xmlns:a16="http://schemas.microsoft.com/office/drawing/2014/main" id="{9BFF1DAB-91B8-41A8-A24E-0B0639290BA8}"/>
              </a:ext>
            </a:extLst>
          </p:cNvPr>
          <p:cNvSpPr txBox="1">
            <a:spLocks/>
          </p:cNvSpPr>
          <p:nvPr/>
        </p:nvSpPr>
        <p:spPr>
          <a:xfrm>
            <a:off x="4998000" y="3271328"/>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Jules </a:t>
            </a:r>
            <a:r>
              <a:rPr lang="en-US" dirty="0" err="1"/>
              <a:t>Hinmon</a:t>
            </a:r>
            <a:endParaRPr lang="en-US" dirty="0"/>
          </a:p>
        </p:txBody>
      </p:sp>
      <p:pic>
        <p:nvPicPr>
          <p:cNvPr id="5" name="Picture 4" descr="Self portrait of the artist, Jules Hinmon, wearing a black shirt and blue overalls with a yellow face and long black hair extending from a head that is bald on top. In the background are turquoise farms, and a long road leading to purple hills. Two black whale-fin shapes extend above the hills.">
            <a:extLst>
              <a:ext uri="{FF2B5EF4-FFF2-40B4-BE49-F238E27FC236}">
                <a16:creationId xmlns:a16="http://schemas.microsoft.com/office/drawing/2014/main" id="{F02FB4DA-2468-4325-BB26-C908445B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50792" cy="6858000"/>
          </a:xfrm>
          <a:prstGeom prst="rect">
            <a:avLst/>
          </a:prstGeom>
        </p:spPr>
      </p:pic>
    </p:spTree>
    <p:extLst>
      <p:ext uri="{BB962C8B-B14F-4D97-AF65-F5344CB8AC3E}">
        <p14:creationId xmlns:p14="http://schemas.microsoft.com/office/powerpoint/2010/main" val="632126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E956FE-09EA-4A04-872E-B12730319115}"/>
              </a:ext>
            </a:extLst>
          </p:cNvPr>
          <p:cNvSpPr>
            <a:spLocks noGrp="1"/>
          </p:cNvSpPr>
          <p:nvPr>
            <p:ph type="title"/>
          </p:nvPr>
        </p:nvSpPr>
        <p:spPr>
          <a:xfrm>
            <a:off x="7620000" y="1268868"/>
            <a:ext cx="4479455" cy="1367422"/>
          </a:xfrm>
        </p:spPr>
        <p:txBody>
          <a:bodyPr>
            <a:normAutofit fontScale="90000"/>
          </a:bodyPr>
          <a:lstStyle/>
          <a:p>
            <a:pPr algn="ctr"/>
            <a:br>
              <a:rPr lang="en-US" dirty="0"/>
            </a:br>
            <a:r>
              <a:rPr lang="en-US" dirty="0"/>
              <a:t>Toy Story Facial Expressions</a:t>
            </a:r>
            <a:br>
              <a:rPr lang="en-US" dirty="0"/>
            </a:br>
            <a:endParaRPr lang="en-US" dirty="0"/>
          </a:p>
        </p:txBody>
      </p:sp>
      <p:sp>
        <p:nvSpPr>
          <p:cNvPr id="8" name="Subtitle 2">
            <a:extLst>
              <a:ext uri="{FF2B5EF4-FFF2-40B4-BE49-F238E27FC236}">
                <a16:creationId xmlns:a16="http://schemas.microsoft.com/office/drawing/2014/main" id="{A0CA4C5D-39F7-48BC-9D6E-C0A9485FA053}"/>
              </a:ext>
            </a:extLst>
          </p:cNvPr>
          <p:cNvSpPr txBox="1">
            <a:spLocks/>
          </p:cNvSpPr>
          <p:nvPr/>
        </p:nvSpPr>
        <p:spPr>
          <a:xfrm>
            <a:off x="7900738" y="2909006"/>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Jimmy </a:t>
            </a:r>
            <a:r>
              <a:rPr lang="en-US" dirty="0" err="1"/>
              <a:t>Wancowicz</a:t>
            </a:r>
            <a:endParaRPr lang="en-US" dirty="0"/>
          </a:p>
        </p:txBody>
      </p:sp>
      <p:pic>
        <p:nvPicPr>
          <p:cNvPr id="5" name="Picture 4" descr="8 images of Toy Story 4 characters in an Andy Warhol inspired drawing.  See slide notes for full description. ">
            <a:extLst>
              <a:ext uri="{FF2B5EF4-FFF2-40B4-BE49-F238E27FC236}">
                <a16:creationId xmlns:a16="http://schemas.microsoft.com/office/drawing/2014/main" id="{44B2843B-781F-44D9-8E19-ED0126D8D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20000" cy="6324600"/>
          </a:xfrm>
          <a:prstGeom prst="rect">
            <a:avLst/>
          </a:prstGeom>
        </p:spPr>
      </p:pic>
    </p:spTree>
    <p:extLst>
      <p:ext uri="{BB962C8B-B14F-4D97-AF65-F5344CB8AC3E}">
        <p14:creationId xmlns:p14="http://schemas.microsoft.com/office/powerpoint/2010/main" val="354436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DFE02F-DE09-473B-8296-B41DE048DC2E}"/>
              </a:ext>
            </a:extLst>
          </p:cNvPr>
          <p:cNvSpPr>
            <a:spLocks noGrp="1"/>
          </p:cNvSpPr>
          <p:nvPr>
            <p:ph type="title"/>
          </p:nvPr>
        </p:nvSpPr>
        <p:spPr>
          <a:xfrm>
            <a:off x="8747449" y="1211179"/>
            <a:ext cx="3384090" cy="1692441"/>
          </a:xfrm>
        </p:spPr>
        <p:txBody>
          <a:bodyPr>
            <a:normAutofit/>
          </a:bodyPr>
          <a:lstStyle/>
          <a:p>
            <a:pPr algn="ctr"/>
            <a:r>
              <a:rPr lang="en-US" dirty="0"/>
              <a:t>Back-Flip Wheelie</a:t>
            </a:r>
          </a:p>
        </p:txBody>
      </p:sp>
      <p:sp>
        <p:nvSpPr>
          <p:cNvPr id="8" name="Subtitle 2">
            <a:extLst>
              <a:ext uri="{FF2B5EF4-FFF2-40B4-BE49-F238E27FC236}">
                <a16:creationId xmlns:a16="http://schemas.microsoft.com/office/drawing/2014/main" id="{38C3ED16-A08F-4D8E-92BF-7492B26EED06}"/>
              </a:ext>
            </a:extLst>
          </p:cNvPr>
          <p:cNvSpPr txBox="1">
            <a:spLocks/>
          </p:cNvSpPr>
          <p:nvPr/>
        </p:nvSpPr>
        <p:spPr>
          <a:xfrm>
            <a:off x="8915367" y="2903620"/>
            <a:ext cx="3276633" cy="630914"/>
          </a:xfrm>
          <a:prstGeom prst="rect">
            <a:avLst/>
          </a:prstGeom>
          <a:no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Matthew Slattery</a:t>
            </a:r>
          </a:p>
        </p:txBody>
      </p:sp>
      <p:pic>
        <p:nvPicPr>
          <p:cNvPr id="5" name="Picture 4" descr="Person wearing a blue shirt and red pants siting in &quot;The Car&quot;- a three-wheeled electric wheelchair with a head support. Multi-colored lines extend from the back of the wheelchair indicating speed. &quot;Back-flip Wheelie&quot; is printed in the top right corner.">
            <a:extLst>
              <a:ext uri="{FF2B5EF4-FFF2-40B4-BE49-F238E27FC236}">
                <a16:creationId xmlns:a16="http://schemas.microsoft.com/office/drawing/2014/main" id="{B099C659-F63F-4D18-81FD-EA6AA27C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47449" cy="6858000"/>
          </a:xfrm>
          <a:prstGeom prst="rect">
            <a:avLst/>
          </a:prstGeom>
        </p:spPr>
      </p:pic>
    </p:spTree>
    <p:extLst>
      <p:ext uri="{BB962C8B-B14F-4D97-AF65-F5344CB8AC3E}">
        <p14:creationId xmlns:p14="http://schemas.microsoft.com/office/powerpoint/2010/main" val="132270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9D79D6-27EA-4F7F-9708-344C198465BF}"/>
              </a:ext>
            </a:extLst>
          </p:cNvPr>
          <p:cNvSpPr>
            <a:spLocks noGrp="1"/>
          </p:cNvSpPr>
          <p:nvPr>
            <p:ph type="title"/>
          </p:nvPr>
        </p:nvSpPr>
        <p:spPr>
          <a:xfrm>
            <a:off x="7257460" y="1292931"/>
            <a:ext cx="4479455" cy="1367422"/>
          </a:xfrm>
        </p:spPr>
        <p:txBody>
          <a:bodyPr>
            <a:normAutofit fontScale="90000"/>
          </a:bodyPr>
          <a:lstStyle/>
          <a:p>
            <a:pPr algn="ctr"/>
            <a:br>
              <a:rPr lang="en-US" dirty="0"/>
            </a:br>
            <a:r>
              <a:rPr lang="en-US" dirty="0"/>
              <a:t>Fred’s School</a:t>
            </a:r>
            <a:br>
              <a:rPr lang="en-US" dirty="0"/>
            </a:br>
            <a:endParaRPr lang="en-US" dirty="0"/>
          </a:p>
        </p:txBody>
      </p:sp>
      <p:sp>
        <p:nvSpPr>
          <p:cNvPr id="8" name="Subtitle 2">
            <a:extLst>
              <a:ext uri="{FF2B5EF4-FFF2-40B4-BE49-F238E27FC236}">
                <a16:creationId xmlns:a16="http://schemas.microsoft.com/office/drawing/2014/main" id="{83C18C77-6145-4E20-B378-55406C30EF4D}"/>
              </a:ext>
            </a:extLst>
          </p:cNvPr>
          <p:cNvSpPr txBox="1">
            <a:spLocks/>
          </p:cNvSpPr>
          <p:nvPr/>
        </p:nvSpPr>
        <p:spPr>
          <a:xfrm>
            <a:off x="7435516" y="2723147"/>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Malcolm Slater</a:t>
            </a:r>
          </a:p>
        </p:txBody>
      </p:sp>
      <p:pic>
        <p:nvPicPr>
          <p:cNvPr id="5" name="Picture 4" descr="An aquarium filled with various ocean life, including a snail and seahorses behind 5 different colored coral. A  shark is in front of a white cloud shape, a blue fish to the right, a student waving from one of the 3 windows, and several varieties of smaller fish at the bottom. ">
            <a:extLst>
              <a:ext uri="{FF2B5EF4-FFF2-40B4-BE49-F238E27FC236}">
                <a16:creationId xmlns:a16="http://schemas.microsoft.com/office/drawing/2014/main" id="{337A6813-9E9D-4AE1-B7C8-A8278633E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93749" cy="5446295"/>
          </a:xfrm>
          <a:prstGeom prst="rect">
            <a:avLst/>
          </a:prstGeom>
        </p:spPr>
      </p:pic>
    </p:spTree>
    <p:extLst>
      <p:ext uri="{BB962C8B-B14F-4D97-AF65-F5344CB8AC3E}">
        <p14:creationId xmlns:p14="http://schemas.microsoft.com/office/powerpoint/2010/main" val="60373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1EED9E-F24A-4ADD-BCF3-C7C2E8410566}"/>
              </a:ext>
            </a:extLst>
          </p:cNvPr>
          <p:cNvSpPr>
            <a:spLocks noGrp="1"/>
          </p:cNvSpPr>
          <p:nvPr>
            <p:ph type="title"/>
          </p:nvPr>
        </p:nvSpPr>
        <p:spPr>
          <a:xfrm>
            <a:off x="7257460" y="1292931"/>
            <a:ext cx="4479455" cy="1367422"/>
          </a:xfrm>
        </p:spPr>
        <p:txBody>
          <a:bodyPr>
            <a:normAutofit fontScale="90000"/>
          </a:bodyPr>
          <a:lstStyle/>
          <a:p>
            <a:pPr algn="ctr"/>
            <a:br>
              <a:rPr lang="en-US" dirty="0"/>
            </a:br>
            <a:r>
              <a:rPr lang="en-US" dirty="0"/>
              <a:t>Videogames</a:t>
            </a:r>
            <a:br>
              <a:rPr lang="en-US" dirty="0"/>
            </a:br>
            <a:endParaRPr lang="en-US" dirty="0"/>
          </a:p>
        </p:txBody>
      </p:sp>
      <p:sp>
        <p:nvSpPr>
          <p:cNvPr id="8" name="Subtitle 2">
            <a:extLst>
              <a:ext uri="{FF2B5EF4-FFF2-40B4-BE49-F238E27FC236}">
                <a16:creationId xmlns:a16="http://schemas.microsoft.com/office/drawing/2014/main" id="{A48C3ABF-A772-4E86-B1D0-91255C85CC0F}"/>
              </a:ext>
            </a:extLst>
          </p:cNvPr>
          <p:cNvSpPr txBox="1">
            <a:spLocks/>
          </p:cNvSpPr>
          <p:nvPr/>
        </p:nvSpPr>
        <p:spPr>
          <a:xfrm>
            <a:off x="7435516" y="2723147"/>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Michael Vita</a:t>
            </a:r>
          </a:p>
        </p:txBody>
      </p:sp>
      <p:pic>
        <p:nvPicPr>
          <p:cNvPr id="5" name="Picture 4" descr="A Nintendo handheld device surrounded by over 100 game cartridges of different colors. A monitor screen displays the words, &quot;Nintendo 3DS.&quot; ">
            <a:extLst>
              <a:ext uri="{FF2B5EF4-FFF2-40B4-BE49-F238E27FC236}">
                <a16:creationId xmlns:a16="http://schemas.microsoft.com/office/drawing/2014/main" id="{6E904A58-3D17-47F1-A444-9865C8EA1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16985" cy="5598695"/>
          </a:xfrm>
          <a:prstGeom prst="rect">
            <a:avLst/>
          </a:prstGeom>
        </p:spPr>
      </p:pic>
    </p:spTree>
    <p:extLst>
      <p:ext uri="{BB962C8B-B14F-4D97-AF65-F5344CB8AC3E}">
        <p14:creationId xmlns:p14="http://schemas.microsoft.com/office/powerpoint/2010/main" val="1133463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6B66FF-9F02-4BDE-BE76-1844AD1EDB62}"/>
              </a:ext>
            </a:extLst>
          </p:cNvPr>
          <p:cNvSpPr>
            <a:spLocks noGrp="1"/>
          </p:cNvSpPr>
          <p:nvPr>
            <p:ph type="title"/>
          </p:nvPr>
        </p:nvSpPr>
        <p:spPr>
          <a:xfrm>
            <a:off x="7257460" y="1292931"/>
            <a:ext cx="4479455" cy="1367422"/>
          </a:xfrm>
        </p:spPr>
        <p:txBody>
          <a:bodyPr>
            <a:normAutofit fontScale="90000"/>
          </a:bodyPr>
          <a:lstStyle/>
          <a:p>
            <a:pPr algn="ctr"/>
            <a:br>
              <a:rPr lang="en-US" dirty="0"/>
            </a:br>
            <a:r>
              <a:rPr lang="en-US" dirty="0"/>
              <a:t>Incarnations of Time</a:t>
            </a:r>
            <a:br>
              <a:rPr lang="en-US" dirty="0"/>
            </a:br>
            <a:endParaRPr lang="en-US" dirty="0"/>
          </a:p>
        </p:txBody>
      </p:sp>
      <p:sp>
        <p:nvSpPr>
          <p:cNvPr id="8" name="Subtitle 2">
            <a:extLst>
              <a:ext uri="{FF2B5EF4-FFF2-40B4-BE49-F238E27FC236}">
                <a16:creationId xmlns:a16="http://schemas.microsoft.com/office/drawing/2014/main" id="{DF30A1D6-360E-4F99-865C-E2F07D78A816}"/>
              </a:ext>
            </a:extLst>
          </p:cNvPr>
          <p:cNvSpPr txBox="1">
            <a:spLocks/>
          </p:cNvSpPr>
          <p:nvPr/>
        </p:nvSpPr>
        <p:spPr>
          <a:xfrm>
            <a:off x="7435516" y="2723147"/>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Erika Clark</a:t>
            </a:r>
          </a:p>
        </p:txBody>
      </p:sp>
      <p:pic>
        <p:nvPicPr>
          <p:cNvPr id="5" name="Picture 4" descr="A red haired lady wearing a flowing gown of yellow and pink sits on a tree limb. The branches are embedded with numerous analog clocks pointing to different times. Above the tree is a big clock pointing to midnight. The background is yellow with red line swirls. ">
            <a:extLst>
              <a:ext uri="{FF2B5EF4-FFF2-40B4-BE49-F238E27FC236}">
                <a16:creationId xmlns:a16="http://schemas.microsoft.com/office/drawing/2014/main" id="{CCF06FBB-423D-4EFA-A722-D7E107692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2919" cy="6456947"/>
          </a:xfrm>
          <a:prstGeom prst="rect">
            <a:avLst/>
          </a:prstGeom>
        </p:spPr>
      </p:pic>
    </p:spTree>
    <p:extLst>
      <p:ext uri="{BB962C8B-B14F-4D97-AF65-F5344CB8AC3E}">
        <p14:creationId xmlns:p14="http://schemas.microsoft.com/office/powerpoint/2010/main" val="2216891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47A258-71E8-458C-B16B-DFC413A9F64E}"/>
              </a:ext>
            </a:extLst>
          </p:cNvPr>
          <p:cNvSpPr>
            <a:spLocks noGrp="1"/>
          </p:cNvSpPr>
          <p:nvPr>
            <p:ph type="title"/>
          </p:nvPr>
        </p:nvSpPr>
        <p:spPr>
          <a:xfrm>
            <a:off x="1495926" y="4844288"/>
            <a:ext cx="9200147" cy="985048"/>
          </a:xfrm>
        </p:spPr>
        <p:txBody>
          <a:bodyPr>
            <a:normAutofit fontScale="90000"/>
          </a:bodyPr>
          <a:lstStyle/>
          <a:p>
            <a:pPr algn="ctr"/>
            <a:br>
              <a:rPr lang="en-US" dirty="0"/>
            </a:br>
            <a:r>
              <a:rPr lang="en-US" dirty="0"/>
              <a:t>David Bowie Tribute with Lady Gaga</a:t>
            </a:r>
            <a:br>
              <a:rPr lang="en-US" dirty="0"/>
            </a:br>
            <a:endParaRPr lang="en-US" dirty="0"/>
          </a:p>
        </p:txBody>
      </p:sp>
      <p:sp>
        <p:nvSpPr>
          <p:cNvPr id="8" name="Subtitle 2">
            <a:extLst>
              <a:ext uri="{FF2B5EF4-FFF2-40B4-BE49-F238E27FC236}">
                <a16:creationId xmlns:a16="http://schemas.microsoft.com/office/drawing/2014/main" id="{34746430-E1EB-4C00-BC93-56E8EDD6926B}"/>
              </a:ext>
            </a:extLst>
          </p:cNvPr>
          <p:cNvSpPr txBox="1">
            <a:spLocks/>
          </p:cNvSpPr>
          <p:nvPr/>
        </p:nvSpPr>
        <p:spPr>
          <a:xfrm>
            <a:off x="3793959" y="5763126"/>
            <a:ext cx="4123344"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Tyrone Weedon</a:t>
            </a:r>
          </a:p>
        </p:txBody>
      </p:sp>
      <p:pic>
        <p:nvPicPr>
          <p:cNvPr id="5" name="Picture 4" descr="Artistic rendering of David Bowie with his signature, red and blue, lighting bolt across his face. Behind him radiates diamond shapes of multiple colors.  To his left stands Lady Gaga with straight blond hair with bangs. Her hand with goldish brown fingernails is covering the left half of her face and a blue, glitter, lightning bolt beneath her right eye. Red and white squiggly stripes are behind her.">
            <a:extLst>
              <a:ext uri="{FF2B5EF4-FFF2-40B4-BE49-F238E27FC236}">
                <a16:creationId xmlns:a16="http://schemas.microsoft.com/office/drawing/2014/main" id="{505FE6AA-09D1-4469-89D7-067ADB4D4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44288"/>
          </a:xfrm>
          <a:prstGeom prst="rect">
            <a:avLst/>
          </a:prstGeom>
        </p:spPr>
      </p:pic>
    </p:spTree>
    <p:extLst>
      <p:ext uri="{BB962C8B-B14F-4D97-AF65-F5344CB8AC3E}">
        <p14:creationId xmlns:p14="http://schemas.microsoft.com/office/powerpoint/2010/main" val="3831354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02F61C-5F8D-449A-92B2-74AF48FBE0CD}"/>
              </a:ext>
            </a:extLst>
          </p:cNvPr>
          <p:cNvSpPr txBox="1">
            <a:spLocks noGrp="1"/>
          </p:cNvSpPr>
          <p:nvPr>
            <p:ph type="title" idx="4294967295"/>
          </p:nvPr>
        </p:nvSpPr>
        <p:spPr>
          <a:xfrm>
            <a:off x="5992610" y="1550896"/>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The World According to Gale</a:t>
            </a:r>
          </a:p>
        </p:txBody>
      </p:sp>
      <p:sp>
        <p:nvSpPr>
          <p:cNvPr id="9" name="Subtitle 2">
            <a:extLst>
              <a:ext uri="{FF2B5EF4-FFF2-40B4-BE49-F238E27FC236}">
                <a16:creationId xmlns:a16="http://schemas.microsoft.com/office/drawing/2014/main" id="{457264E0-27DC-451F-B0A3-791F69D17C8E}"/>
              </a:ext>
            </a:extLst>
          </p:cNvPr>
          <p:cNvSpPr txBox="1">
            <a:spLocks/>
          </p:cNvSpPr>
          <p:nvPr/>
        </p:nvSpPr>
        <p:spPr>
          <a:xfrm>
            <a:off x="6096000" y="2719137"/>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a:t>
            </a:r>
            <a:r>
              <a:rPr lang="en-US" dirty="0" err="1"/>
              <a:t>Donatavious</a:t>
            </a:r>
            <a:r>
              <a:rPr lang="en-US" dirty="0"/>
              <a:t> Woody</a:t>
            </a:r>
          </a:p>
        </p:txBody>
      </p:sp>
      <p:pic>
        <p:nvPicPr>
          <p:cNvPr id="5" name="Picture 4" descr="Girl with brown skin and hair, red smiling lips, and white teeth is wearing a heavy gold necklace and pink earphones while laying down looking at her digital device. A white faced girl with open eyes and  thick yellow hair is lying on her side to the person's right. ">
            <a:extLst>
              <a:ext uri="{FF2B5EF4-FFF2-40B4-BE49-F238E27FC236}">
                <a16:creationId xmlns:a16="http://schemas.microsoft.com/office/drawing/2014/main" id="{F2989B7C-D18F-4695-AC08-57024201C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88758" cy="6858000"/>
          </a:xfrm>
          <a:prstGeom prst="rect">
            <a:avLst/>
          </a:prstGeom>
        </p:spPr>
      </p:pic>
    </p:spTree>
    <p:extLst>
      <p:ext uri="{BB962C8B-B14F-4D97-AF65-F5344CB8AC3E}">
        <p14:creationId xmlns:p14="http://schemas.microsoft.com/office/powerpoint/2010/main" val="3753112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F958FE-7D26-43B5-9291-7558B81274F4}"/>
              </a:ext>
            </a:extLst>
          </p:cNvPr>
          <p:cNvSpPr>
            <a:spLocks noGrp="1"/>
          </p:cNvSpPr>
          <p:nvPr>
            <p:ph type="title"/>
          </p:nvPr>
        </p:nvSpPr>
        <p:spPr>
          <a:xfrm>
            <a:off x="8620965" y="1621795"/>
            <a:ext cx="3532971" cy="1025153"/>
          </a:xfrm>
        </p:spPr>
        <p:txBody>
          <a:bodyPr>
            <a:normAutofit fontScale="90000"/>
          </a:bodyPr>
          <a:lstStyle/>
          <a:p>
            <a:pPr algn="ctr"/>
            <a:br>
              <a:rPr lang="en-US" dirty="0"/>
            </a:br>
            <a:r>
              <a:rPr lang="en-US" dirty="0" err="1"/>
              <a:t>Taz</a:t>
            </a:r>
            <a:r>
              <a:rPr lang="en-US" dirty="0"/>
              <a:t> and Bob</a:t>
            </a:r>
            <a:br>
              <a:rPr lang="en-US" dirty="0"/>
            </a:br>
            <a:endParaRPr lang="en-US" dirty="0"/>
          </a:p>
        </p:txBody>
      </p:sp>
      <p:sp>
        <p:nvSpPr>
          <p:cNvPr id="8" name="Subtitle 2">
            <a:extLst>
              <a:ext uri="{FF2B5EF4-FFF2-40B4-BE49-F238E27FC236}">
                <a16:creationId xmlns:a16="http://schemas.microsoft.com/office/drawing/2014/main" id="{13BAD38E-DB86-4566-B209-A5D14FFFC806}"/>
              </a:ext>
            </a:extLst>
          </p:cNvPr>
          <p:cNvSpPr txBox="1">
            <a:spLocks/>
          </p:cNvSpPr>
          <p:nvPr/>
        </p:nvSpPr>
        <p:spPr>
          <a:xfrm>
            <a:off x="8620965" y="2796711"/>
            <a:ext cx="3571035" cy="63091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Gary Schmedes</a:t>
            </a:r>
          </a:p>
        </p:txBody>
      </p:sp>
      <p:pic>
        <p:nvPicPr>
          <p:cNvPr id="5" name="Picture 4" descr=" Bob (sporting a bright orange beard, yellow safari hat, round sunglasses, and green shirt) is hugging Taz (the cartoon Tasmanian devil) saying &quot;I like you a lot, Taz! You make me feel like a million bucks!&quot; against a yellow background. This drawing was done by Gary Schmedes on 1/2/19.">
            <a:extLst>
              <a:ext uri="{FF2B5EF4-FFF2-40B4-BE49-F238E27FC236}">
                <a16:creationId xmlns:a16="http://schemas.microsoft.com/office/drawing/2014/main" id="{210E3107-1E60-44C1-9991-DD1E6EA1F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620965" cy="6224337"/>
          </a:xfrm>
          <a:prstGeom prst="rect">
            <a:avLst/>
          </a:prstGeom>
        </p:spPr>
      </p:pic>
    </p:spTree>
    <p:extLst>
      <p:ext uri="{BB962C8B-B14F-4D97-AF65-F5344CB8AC3E}">
        <p14:creationId xmlns:p14="http://schemas.microsoft.com/office/powerpoint/2010/main" val="389713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AB96-65A1-41F2-A37D-0390ABCB1A93}"/>
              </a:ext>
            </a:extLst>
          </p:cNvPr>
          <p:cNvSpPr>
            <a:spLocks noGrp="1"/>
          </p:cNvSpPr>
          <p:nvPr>
            <p:ph type="title"/>
          </p:nvPr>
        </p:nvSpPr>
        <p:spPr>
          <a:xfrm>
            <a:off x="7504156" y="1351715"/>
            <a:ext cx="4618214" cy="1367422"/>
          </a:xfrm>
        </p:spPr>
        <p:txBody>
          <a:bodyPr>
            <a:normAutofit/>
          </a:bodyPr>
          <a:lstStyle/>
          <a:p>
            <a:pPr algn="ctr"/>
            <a:r>
              <a:rPr lang="en-US" dirty="0"/>
              <a:t>The Last Action Hero</a:t>
            </a:r>
          </a:p>
        </p:txBody>
      </p:sp>
      <p:sp>
        <p:nvSpPr>
          <p:cNvPr id="7" name="Subtitle 2">
            <a:extLst>
              <a:ext uri="{FF2B5EF4-FFF2-40B4-BE49-F238E27FC236}">
                <a16:creationId xmlns:a16="http://schemas.microsoft.com/office/drawing/2014/main" id="{0DA95416-D723-4284-99E6-C0EEC65CD89B}"/>
              </a:ext>
            </a:extLst>
          </p:cNvPr>
          <p:cNvSpPr txBox="1">
            <a:spLocks/>
          </p:cNvSpPr>
          <p:nvPr/>
        </p:nvSpPr>
        <p:spPr>
          <a:xfrm>
            <a:off x="7842241" y="2815389"/>
            <a:ext cx="4097348"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Toni </a:t>
            </a:r>
            <a:r>
              <a:rPr lang="en-US" dirty="0" err="1"/>
              <a:t>LaBate</a:t>
            </a:r>
            <a:endParaRPr lang="en-US" dirty="0"/>
          </a:p>
        </p:txBody>
      </p:sp>
      <p:pic>
        <p:nvPicPr>
          <p:cNvPr id="5" name="Content Placeholder 4" descr="A.R. Labate's artistic rendering titled Last Action Heroes. See slide notes for full details from the artist. ">
            <a:extLst>
              <a:ext uri="{FF2B5EF4-FFF2-40B4-BE49-F238E27FC236}">
                <a16:creationId xmlns:a16="http://schemas.microsoft.com/office/drawing/2014/main" id="{2D4BFF0E-6797-4944-A237-50889AE9F6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504156" cy="5630779"/>
          </a:xfrm>
        </p:spPr>
      </p:pic>
    </p:spTree>
    <p:extLst>
      <p:ext uri="{BB962C8B-B14F-4D97-AF65-F5344CB8AC3E}">
        <p14:creationId xmlns:p14="http://schemas.microsoft.com/office/powerpoint/2010/main" val="2609140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D878925-32DD-41BF-9522-C877BBC8938C}"/>
              </a:ext>
            </a:extLst>
          </p:cNvPr>
          <p:cNvSpPr txBox="1">
            <a:spLocks noGrp="1"/>
          </p:cNvSpPr>
          <p:nvPr>
            <p:ph type="title" idx="4294967295"/>
          </p:nvPr>
        </p:nvSpPr>
        <p:spPr>
          <a:xfrm>
            <a:off x="4475747" y="2304875"/>
            <a:ext cx="7114651"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Princess in Her Bed Chambers</a:t>
            </a:r>
          </a:p>
        </p:txBody>
      </p:sp>
      <p:sp>
        <p:nvSpPr>
          <p:cNvPr id="7" name="Subtitle 2" descr="Anime princess in the forefront walking in front of a Victorian bedroom/garden outside.    ">
            <a:extLst>
              <a:ext uri="{FF2B5EF4-FFF2-40B4-BE49-F238E27FC236}">
                <a16:creationId xmlns:a16="http://schemas.microsoft.com/office/drawing/2014/main" id="{B385C429-6A35-4FF9-BC50-2922C34D3E08}"/>
              </a:ext>
            </a:extLst>
          </p:cNvPr>
          <p:cNvSpPr txBox="1">
            <a:spLocks/>
          </p:cNvSpPr>
          <p:nvPr/>
        </p:nvSpPr>
        <p:spPr>
          <a:xfrm>
            <a:off x="6193160" y="3552066"/>
            <a:ext cx="3576482"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Artist:  Bess Lumsden</a:t>
            </a:r>
          </a:p>
        </p:txBody>
      </p:sp>
      <p:pic>
        <p:nvPicPr>
          <p:cNvPr id="5" name="Picture 4" descr="Anime princess standing in her Victorian bedroom. She is wearing a blue, black, and purple dress with a black breast plate, multicolored above-the-knee stockings, and black shoes. Behind her is a garden with a wrought iron fence. To the left is a window with broken horizontal bars punctuated with vertical sharp pieces.">
            <a:extLst>
              <a:ext uri="{FF2B5EF4-FFF2-40B4-BE49-F238E27FC236}">
                <a16:creationId xmlns:a16="http://schemas.microsoft.com/office/drawing/2014/main" id="{9646B48A-8A18-433F-BBB2-E024BEDAA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15" y="176463"/>
            <a:ext cx="4185947" cy="6453156"/>
          </a:xfrm>
          <a:prstGeom prst="rect">
            <a:avLst/>
          </a:prstGeom>
        </p:spPr>
      </p:pic>
    </p:spTree>
    <p:extLst>
      <p:ext uri="{BB962C8B-B14F-4D97-AF65-F5344CB8AC3E}">
        <p14:creationId xmlns:p14="http://schemas.microsoft.com/office/powerpoint/2010/main" val="331425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BB0A2D-942A-4196-AA52-421639BFE0FF}"/>
              </a:ext>
            </a:extLst>
          </p:cNvPr>
          <p:cNvSpPr txBox="1">
            <a:spLocks noGrp="1"/>
          </p:cNvSpPr>
          <p:nvPr>
            <p:ph type="title" idx="4294967295"/>
          </p:nvPr>
        </p:nvSpPr>
        <p:spPr>
          <a:xfrm>
            <a:off x="5591558" y="2304875"/>
            <a:ext cx="5998840" cy="11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Mia’s Day Dream Space</a:t>
            </a:r>
          </a:p>
        </p:txBody>
      </p:sp>
      <p:sp>
        <p:nvSpPr>
          <p:cNvPr id="7" name="Subtitle 2">
            <a:extLst>
              <a:ext uri="{FF2B5EF4-FFF2-40B4-BE49-F238E27FC236}">
                <a16:creationId xmlns:a16="http://schemas.microsoft.com/office/drawing/2014/main" id="{2A5AB38F-93F4-4DF4-8B1C-4D851A92BF96}"/>
              </a:ext>
            </a:extLst>
          </p:cNvPr>
          <p:cNvSpPr txBox="1">
            <a:spLocks/>
          </p:cNvSpPr>
          <p:nvPr/>
        </p:nvSpPr>
        <p:spPr>
          <a:xfrm>
            <a:off x="5591558" y="3664360"/>
            <a:ext cx="59988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Aimee Eliason</a:t>
            </a:r>
          </a:p>
        </p:txBody>
      </p:sp>
      <p:pic>
        <p:nvPicPr>
          <p:cNvPr id="5" name="Picture 4" descr="Mia has red, chin-length hair, golden eyes, and blue lips. She is sitting on a bench wearing a purple two-piece outfit with turquoise, horizontal stripes on the sleeves. She is looking off into space. In the background is a green planet with a yellow ring.">
            <a:extLst>
              <a:ext uri="{FF2B5EF4-FFF2-40B4-BE49-F238E27FC236}">
                <a16:creationId xmlns:a16="http://schemas.microsoft.com/office/drawing/2014/main" id="{B87FE231-98B2-4976-8D08-54D87E198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3" y="0"/>
            <a:ext cx="4914900" cy="6858000"/>
          </a:xfrm>
          <a:prstGeom prst="rect">
            <a:avLst/>
          </a:prstGeom>
        </p:spPr>
      </p:pic>
    </p:spTree>
    <p:extLst>
      <p:ext uri="{BB962C8B-B14F-4D97-AF65-F5344CB8AC3E}">
        <p14:creationId xmlns:p14="http://schemas.microsoft.com/office/powerpoint/2010/main" val="44222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B3855D-627D-4A0F-A778-97DDB3613295}"/>
              </a:ext>
            </a:extLst>
          </p:cNvPr>
          <p:cNvSpPr>
            <a:spLocks noGrp="1"/>
          </p:cNvSpPr>
          <p:nvPr>
            <p:ph type="title"/>
          </p:nvPr>
        </p:nvSpPr>
        <p:spPr>
          <a:xfrm>
            <a:off x="7504156" y="1351715"/>
            <a:ext cx="4618214" cy="1367422"/>
          </a:xfrm>
        </p:spPr>
        <p:txBody>
          <a:bodyPr>
            <a:normAutofit/>
          </a:bodyPr>
          <a:lstStyle/>
          <a:p>
            <a:pPr algn="ctr"/>
            <a:r>
              <a:rPr lang="en-US" dirty="0"/>
              <a:t>The Willy Family</a:t>
            </a:r>
          </a:p>
        </p:txBody>
      </p:sp>
      <p:sp>
        <p:nvSpPr>
          <p:cNvPr id="6" name="Subtitle 4" descr="6 members of the Willy family, as acrobats, sitting on a balance beam.">
            <a:extLst>
              <a:ext uri="{FF2B5EF4-FFF2-40B4-BE49-F238E27FC236}">
                <a16:creationId xmlns:a16="http://schemas.microsoft.com/office/drawing/2014/main" id="{7235B648-2CFE-411D-AB0D-FEC868E82C54}"/>
              </a:ext>
            </a:extLst>
          </p:cNvPr>
          <p:cNvSpPr txBox="1">
            <a:spLocks/>
          </p:cNvSpPr>
          <p:nvPr/>
        </p:nvSpPr>
        <p:spPr>
          <a:xfrm>
            <a:off x="8112083" y="2221831"/>
            <a:ext cx="3644101" cy="12913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400" dirty="0"/>
          </a:p>
          <a:p>
            <a:r>
              <a:rPr lang="en-US" dirty="0"/>
              <a:t>Artist: Jerry Williams</a:t>
            </a:r>
          </a:p>
        </p:txBody>
      </p:sp>
      <p:pic>
        <p:nvPicPr>
          <p:cNvPr id="3" name="Picture 2" descr="The Willy family is 6 acrobats holding their arms out while sitting on top of a balanced beam, wearing purple/pink outfits. The 2 women have short skirts and the 4 males are wearing pants with a stripe down the leg.  Three of them are holding long sticks.">
            <a:extLst>
              <a:ext uri="{FF2B5EF4-FFF2-40B4-BE49-F238E27FC236}">
                <a16:creationId xmlns:a16="http://schemas.microsoft.com/office/drawing/2014/main" id="{0D2CA4A7-9ACF-4710-9FB7-AF90D495B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9" y="62483"/>
            <a:ext cx="7681729" cy="5167243"/>
          </a:xfrm>
          <a:prstGeom prst="rect">
            <a:avLst/>
          </a:prstGeom>
        </p:spPr>
      </p:pic>
    </p:spTree>
    <p:extLst>
      <p:ext uri="{BB962C8B-B14F-4D97-AF65-F5344CB8AC3E}">
        <p14:creationId xmlns:p14="http://schemas.microsoft.com/office/powerpoint/2010/main" val="391142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43296A-D9D0-4C2A-B39E-1343C7AE2E65}"/>
              </a:ext>
            </a:extLst>
          </p:cNvPr>
          <p:cNvSpPr>
            <a:spLocks noGrp="1"/>
          </p:cNvSpPr>
          <p:nvPr>
            <p:ph type="title"/>
          </p:nvPr>
        </p:nvSpPr>
        <p:spPr>
          <a:xfrm>
            <a:off x="8508685" y="1303589"/>
            <a:ext cx="3564897" cy="1367422"/>
          </a:xfrm>
        </p:spPr>
        <p:txBody>
          <a:bodyPr>
            <a:normAutofit/>
          </a:bodyPr>
          <a:lstStyle/>
          <a:p>
            <a:pPr algn="ctr"/>
            <a:r>
              <a:rPr lang="en-US" dirty="0"/>
              <a:t>Elf</a:t>
            </a:r>
          </a:p>
        </p:txBody>
      </p:sp>
      <p:sp>
        <p:nvSpPr>
          <p:cNvPr id="8" name="Subtitle 2">
            <a:extLst>
              <a:ext uri="{FF2B5EF4-FFF2-40B4-BE49-F238E27FC236}">
                <a16:creationId xmlns:a16="http://schemas.microsoft.com/office/drawing/2014/main" id="{350DE781-94CF-4ED6-A227-D00E992557AB}"/>
              </a:ext>
            </a:extLst>
          </p:cNvPr>
          <p:cNvSpPr txBox="1">
            <a:spLocks/>
          </p:cNvSpPr>
          <p:nvPr/>
        </p:nvSpPr>
        <p:spPr>
          <a:xfrm>
            <a:off x="8616613" y="2638806"/>
            <a:ext cx="334904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Janel Jenkins</a:t>
            </a:r>
          </a:p>
        </p:txBody>
      </p:sp>
      <p:pic>
        <p:nvPicPr>
          <p:cNvPr id="5" name="Picture 4" descr="A lady elf sitting inside a light green lotus flower in a pond with 2 red and 1 lavender lotus flowers. She has long blue-green hair and wings. There is a green grassy plain in front of purple/pink mountains in the background.  ">
            <a:extLst>
              <a:ext uri="{FF2B5EF4-FFF2-40B4-BE49-F238E27FC236}">
                <a16:creationId xmlns:a16="http://schemas.microsoft.com/office/drawing/2014/main" id="{1C1918A7-ACFE-4945-8605-755B3874C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32"/>
            <a:ext cx="8508685" cy="6858000"/>
          </a:xfrm>
          <a:prstGeom prst="rect">
            <a:avLst/>
          </a:prstGeom>
        </p:spPr>
      </p:pic>
    </p:spTree>
    <p:extLst>
      <p:ext uri="{BB962C8B-B14F-4D97-AF65-F5344CB8AC3E}">
        <p14:creationId xmlns:p14="http://schemas.microsoft.com/office/powerpoint/2010/main" val="275340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07AE64-8147-4BF1-9CB4-EDFAFF4F97F6}"/>
              </a:ext>
            </a:extLst>
          </p:cNvPr>
          <p:cNvSpPr>
            <a:spLocks noGrp="1"/>
          </p:cNvSpPr>
          <p:nvPr>
            <p:ph type="title"/>
          </p:nvPr>
        </p:nvSpPr>
        <p:spPr>
          <a:xfrm>
            <a:off x="7504156" y="1351715"/>
            <a:ext cx="4618214" cy="1367422"/>
          </a:xfrm>
        </p:spPr>
        <p:txBody>
          <a:bodyPr>
            <a:normAutofit/>
          </a:bodyPr>
          <a:lstStyle/>
          <a:p>
            <a:pPr algn="ctr"/>
            <a:r>
              <a:rPr lang="en-US" dirty="0"/>
              <a:t>Aunt Rivas</a:t>
            </a:r>
          </a:p>
        </p:txBody>
      </p:sp>
      <p:sp>
        <p:nvSpPr>
          <p:cNvPr id="8" name="Subtitle 4">
            <a:extLst>
              <a:ext uri="{FF2B5EF4-FFF2-40B4-BE49-F238E27FC236}">
                <a16:creationId xmlns:a16="http://schemas.microsoft.com/office/drawing/2014/main" id="{1EBFA735-DF25-4868-AE44-D4C8A3CEBC4F}"/>
              </a:ext>
            </a:extLst>
          </p:cNvPr>
          <p:cNvSpPr txBox="1">
            <a:spLocks/>
          </p:cNvSpPr>
          <p:nvPr/>
        </p:nvSpPr>
        <p:spPr>
          <a:xfrm>
            <a:off x="8079999" y="2035426"/>
            <a:ext cx="3644101" cy="12913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400" dirty="0"/>
          </a:p>
          <a:p>
            <a:r>
              <a:rPr lang="en-US" dirty="0"/>
              <a:t>Artist: Laura Curtis</a:t>
            </a:r>
          </a:p>
        </p:txBody>
      </p:sp>
      <p:pic>
        <p:nvPicPr>
          <p:cNvPr id="5" name="Picture 4" descr="Watercolor painting of 6 dogs personified as people, sporting a pony tail top knot. The 2 dogs at the top of the drawing are wearing dresses (one purple and the other yellow), and 4 dogs at the bottom are wearing different colored sweaters, blue jeans, and boots. They all have yellow fuzzy ears, large pink noses, pink heart-shaped lips, and round granny-glasses.">
            <a:extLst>
              <a:ext uri="{FF2B5EF4-FFF2-40B4-BE49-F238E27FC236}">
                <a16:creationId xmlns:a16="http://schemas.microsoft.com/office/drawing/2014/main" id="{D0BBD070-EB4D-4B39-ADB0-42CE78648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23538" cy="5782297"/>
          </a:xfrm>
          <a:prstGeom prst="rect">
            <a:avLst/>
          </a:prstGeom>
        </p:spPr>
      </p:pic>
    </p:spTree>
    <p:extLst>
      <p:ext uri="{BB962C8B-B14F-4D97-AF65-F5344CB8AC3E}">
        <p14:creationId xmlns:p14="http://schemas.microsoft.com/office/powerpoint/2010/main" val="1216355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3D678A-BBB8-4185-8568-3586115AB1BA}"/>
              </a:ext>
            </a:extLst>
          </p:cNvPr>
          <p:cNvSpPr>
            <a:spLocks noGrp="1"/>
          </p:cNvSpPr>
          <p:nvPr>
            <p:ph type="title"/>
          </p:nvPr>
        </p:nvSpPr>
        <p:spPr>
          <a:xfrm>
            <a:off x="9293500" y="1407742"/>
            <a:ext cx="2839291" cy="1367422"/>
          </a:xfrm>
        </p:spPr>
        <p:txBody>
          <a:bodyPr>
            <a:normAutofit/>
          </a:bodyPr>
          <a:lstStyle/>
          <a:p>
            <a:pPr algn="ctr"/>
            <a:r>
              <a:rPr lang="en-US" dirty="0"/>
              <a:t>Rainfall</a:t>
            </a:r>
          </a:p>
        </p:txBody>
      </p:sp>
      <p:sp>
        <p:nvSpPr>
          <p:cNvPr id="8" name="Subtitle 2">
            <a:extLst>
              <a:ext uri="{FF2B5EF4-FFF2-40B4-BE49-F238E27FC236}">
                <a16:creationId xmlns:a16="http://schemas.microsoft.com/office/drawing/2014/main" id="{39B35B23-48E3-417F-90EA-A1372FCBDD41}"/>
              </a:ext>
            </a:extLst>
          </p:cNvPr>
          <p:cNvSpPr txBox="1">
            <a:spLocks/>
          </p:cNvSpPr>
          <p:nvPr/>
        </p:nvSpPr>
        <p:spPr>
          <a:xfrm>
            <a:off x="9150180" y="2775164"/>
            <a:ext cx="3041820" cy="79019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Artist: Erika Clark</a:t>
            </a:r>
          </a:p>
        </p:txBody>
      </p:sp>
      <p:pic>
        <p:nvPicPr>
          <p:cNvPr id="5" name="Picture 4" descr="Watercolor painting of grey clouds over ground of blue, green, burgundy, and brown. There are 12 black silhouettes of people holding umbrellas. In the middle, one silhouette is painted white.">
            <a:extLst>
              <a:ext uri="{FF2B5EF4-FFF2-40B4-BE49-F238E27FC236}">
                <a16:creationId xmlns:a16="http://schemas.microsoft.com/office/drawing/2014/main" id="{27B7F1C5-FA53-451B-B1AA-E26BB9B18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34291" cy="6858000"/>
          </a:xfrm>
          <a:prstGeom prst="rect">
            <a:avLst/>
          </a:prstGeom>
        </p:spPr>
      </p:pic>
    </p:spTree>
    <p:extLst>
      <p:ext uri="{BB962C8B-B14F-4D97-AF65-F5344CB8AC3E}">
        <p14:creationId xmlns:p14="http://schemas.microsoft.com/office/powerpoint/2010/main" val="3542948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552</Words>
  <Application>Microsoft Office PowerPoint</Application>
  <PresentationFormat>Widescreen</PresentationFormat>
  <Paragraphs>72</Paragraphs>
  <Slides>29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It’s a Wonderful Life</vt:lpstr>
      <vt:lpstr>Starry Deviled Egg Sky </vt:lpstr>
      <vt:lpstr>The Last Action Hero</vt:lpstr>
      <vt:lpstr>Princess in Her Bed Chambers</vt:lpstr>
      <vt:lpstr>Mia’s Day Dream Space</vt:lpstr>
      <vt:lpstr>The Willy Family</vt:lpstr>
      <vt:lpstr>Elf</vt:lpstr>
      <vt:lpstr>Aunt Rivas</vt:lpstr>
      <vt:lpstr>Rainfall</vt:lpstr>
      <vt:lpstr>Bird Lady</vt:lpstr>
      <vt:lpstr>Dreaming Woman</vt:lpstr>
      <vt:lpstr>Amidst Falling Leaves</vt:lpstr>
      <vt:lpstr>The Dolphin</vt:lpstr>
      <vt:lpstr>Fire Lion</vt:lpstr>
      <vt:lpstr>Transformation</vt:lpstr>
      <vt:lpstr>BFF Burger King Art Teachers</vt:lpstr>
      <vt:lpstr>Shinny Happy People</vt:lpstr>
      <vt:lpstr>Mt. Rainier Lenticular Cloud</vt:lpstr>
      <vt:lpstr>City of Valor</vt:lpstr>
      <vt:lpstr>Southwestern Palette</vt:lpstr>
      <vt:lpstr>Self Portrait</vt:lpstr>
      <vt:lpstr> Toy Story Facial Expressions </vt:lpstr>
      <vt:lpstr>Back-Flip Wheelie</vt:lpstr>
      <vt:lpstr> Fred’s School </vt:lpstr>
      <vt:lpstr> Videogames </vt:lpstr>
      <vt:lpstr> Incarnations of Time </vt:lpstr>
      <vt:lpstr> David Bowie Tribute with Lady Gaga </vt:lpstr>
      <vt:lpstr>The World According to Gale</vt:lpstr>
      <vt:lpstr> Taz and Bob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Artwork project from Make Studio</dc:title>
  <dc:creator>Robin Toliver</dc:creator>
  <cp:lastModifiedBy>Kristen Smith</cp:lastModifiedBy>
  <cp:revision>89</cp:revision>
  <dcterms:created xsi:type="dcterms:W3CDTF">2020-09-16T17:29:16Z</dcterms:created>
  <dcterms:modified xsi:type="dcterms:W3CDTF">2021-07-13T11:36:50Z</dcterms:modified>
</cp:coreProperties>
</file>