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258" r:id="rId4"/>
    <p:sldId id="320" r:id="rId5"/>
    <p:sldId id="321" r:id="rId6"/>
    <p:sldId id="324" r:id="rId7"/>
    <p:sldId id="325" r:id="rId8"/>
    <p:sldId id="3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4" autoAdjust="0"/>
    <p:restoredTop sz="97444" autoAdjust="0"/>
  </p:normalViewPr>
  <p:slideViewPr>
    <p:cSldViewPr snapToGrid="0">
      <p:cViewPr varScale="1">
        <p:scale>
          <a:sx n="75" d="100"/>
          <a:sy n="75" d="100"/>
        </p:scale>
        <p:origin x="78" y="1926"/>
      </p:cViewPr>
      <p:guideLst/>
    </p:cSldViewPr>
  </p:slideViewPr>
  <p:outlineViewPr>
    <p:cViewPr>
      <p:scale>
        <a:sx n="33" d="100"/>
        <a:sy n="33" d="100"/>
      </p:scale>
      <p:origin x="0" y="-17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F3472-D55E-4684-8A7F-63B18CD1D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7678F-B013-4617-B883-BA112DFD9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17B29-B427-4331-921B-A95143E6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4283-EBB8-4352-9080-A0B2C9CE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65AF2-0733-474E-AF7C-815B4B7B1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2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5048-EA18-4100-9CC8-7F592F7D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B0CB5-D289-4B6B-8F50-5C685874C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33C72-D1AF-4343-A941-6EA82C995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1215-80E2-4C6D-9B1C-4F5E5EF7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BA07A-4B8C-491F-81C5-65E70939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58096-FE49-4AE0-B645-E509C829F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A9186-064F-400E-AC88-546E3F040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5EFB3-CD33-4B98-ADA5-D5D77B6C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C4FB-A4D2-47BF-9BA7-525B3D7C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D8512-81A4-47B6-BCF8-1A0782D7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270D-F91B-4261-B3B8-5E66F79B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C4FD3-584E-4B00-9519-CA99AB96A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363F7-3561-40D6-A9FD-7A257953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2D68-89B7-493D-880A-E41A41D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85598-831F-4641-876E-2BB75429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13F1E-511A-4ADF-8285-A325D07F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C8DC4-B1C2-4675-B630-1917E7F04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08718-A3B7-48FB-8162-02100049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A32C3-9958-4605-985D-91249BF4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1AC48-E987-46B5-9CFC-615B97A1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8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85FCE-4E85-4739-A53F-FF128ECD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DA585-0023-41E8-8F8D-668A8A6D7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FA121-220B-41F1-B257-5D02DFE47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C02F7-B7DF-438B-9AC3-7E5F4F1F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A15DE-77C5-4CE3-89D9-6A23624D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A662D-ECD9-4684-91B7-3C06B028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E93ED-703F-4E56-8476-4088ECC0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454D7-7C61-4B5B-A285-E3A738DD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B6D57-0F21-4415-84B2-4B7588A3D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E3202D-E41D-49B8-B259-CF79F19D7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6515A-13FF-43C1-A1DA-124566CC7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D98FF7-5AB3-4F27-BBD5-326EF2F1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3028C-25CB-4A4C-99F7-9AFD0EED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3EEC6-453B-47B9-9AE9-DACC0F9A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9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DC9A-BC26-4E7E-8F8E-DB5CD7DAA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1051B-2E07-4ED2-A7C2-A13ECA67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383B53-1738-4638-9231-AC14EE64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4DEFD-4007-4735-9B3B-FBAAC60F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94B0B-C84C-4094-8661-D0868EC2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2B87E-69A3-40A6-90E4-7915498D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81365-0C88-4777-9214-C4802FE4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6B726-8F7D-4EC8-A0F6-660C25C9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52B00-D906-4AE2-A51E-E4F32E86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457C2-0C47-4F9A-827B-83D9213D2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0E2D5-DD6B-47F1-BF1E-00E911D0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0CA3B-8C3B-4AD1-A0FA-58831CFB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B8202-9886-4515-9F0F-F54108FB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0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5ED0-C322-498E-A4C6-14E0399D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182B05-313B-4F6C-8F24-9B8C0EE0B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089FB-3AAD-410D-B771-D8203E262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FF48F-D10B-47E1-9438-7FD23917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1F223-CE3C-4A24-900B-E5E3753A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5FF4C-1824-41AC-BB6C-41F4CB2F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AD1BE6-6521-44B7-8109-4BB97A30C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45A50-19B7-4EEF-822D-710436A1A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2E0DC-5A0D-4A9A-B6BD-5BD1D1CC3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4EA5-8744-48DF-AD5B-49BAA7CA4AF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3E6D6-CC72-4BBF-BC14-71B744079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9C28-54DA-470C-AF50-953F2596B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C35C-076F-45AD-B216-775DC5D1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4418D-83CB-4098-ADA7-9BB9F75AB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RSA’s Portion of the ICDR: Federal Efforts to Improve Employment 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D4974-3B05-4675-8164-4C8968024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Mary F. Lovley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Director, Training and Service Programs Division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Rehabilitation Services Administration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of Special Education and Rehabilitative Services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U.S. Department of Education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7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C40B-25A3-42C5-9407-6F4642FA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Organizational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D740-29A5-4562-803B-54B52D57B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Office of Special Education and Rehabilitative Services (OSERS) is one of the principal offices in the Department of Education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OSERS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comprised of the:</a:t>
            </a:r>
          </a:p>
          <a:p>
            <a:pPr marL="1152525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of the Assistant Secretary</a:t>
            </a:r>
          </a:p>
          <a:p>
            <a:pPr marL="1152525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ehabilitation Services Administration (RSA)</a:t>
            </a:r>
          </a:p>
          <a:p>
            <a:pPr marL="1152525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of Special Education Programs (OSEP) 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1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3C793-F3F1-43C7-9BF6-FBB131FD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Projects Focusing on Employment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1451C-287C-4E21-9906-FD1AEC2E8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OSERS has several projects that specifically address the quality of employment outcomes for individuals with disabilities, including students and youth in transition from school to post-school activities, including employment. 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activities are collaborations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the Rehabilitation Services Administration and the Office of Special Education Programs.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 are within the Rehabilitation Services Administration.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Supporting our projects during the COVID-19 pandemic.</a:t>
            </a:r>
          </a:p>
          <a:p>
            <a:pPr>
              <a:lnSpc>
                <a:spcPct val="100000"/>
              </a:lnSpc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5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A1AD-11F2-44A7-B6FE-F17387618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Vocational Rehabilitation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92FB9-BA58-4A34-9322-73B43D8EE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Pre-Employment Transition Services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 Services</a:t>
            </a:r>
          </a:p>
        </p:txBody>
      </p:sp>
    </p:spTree>
    <p:extLst>
      <p:ext uri="{BB962C8B-B14F-4D97-AF65-F5344CB8AC3E}">
        <p14:creationId xmlns:p14="http://schemas.microsoft.com/office/powerpoint/2010/main" val="112890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A981-027A-4A21-B668-8D68F6A9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Relevant Technical Assistance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B0826-B3A6-41B1-A293-D4ACA2C98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 Technical Assistance Centers: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Vocational Rehabilitation Technical Assistance Center – Quality Management (VRTAC-QM)(RSA)</a:t>
            </a:r>
            <a:endParaRPr lang="en-US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Vocational Rehabilitation Technical Assistance Center – Quality Employment (VRTAC-QE)(RSA)</a:t>
            </a:r>
            <a:endParaRPr lang="en-US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National Technical Assistance Center on Improving Transition to Postsecondary Education and Employment for Students with Disabilities, known as the National Technical </a:t>
            </a:r>
            <a:r>
              <a:rPr lang="en-US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Assistence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Center on Transition: The Cooperative (NTACT: C) (Joint OSEP-RSA project)</a:t>
            </a:r>
            <a:endParaRPr lang="en-US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93EC-E872-4009-ADBE-18B0DA8EC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Transition Work-Based Learning Model Demonstration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805E6-6B68-4EA2-8882-6A6EABE7B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purpose of these projects is to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identify, develop, implement, and evaluate work-based learning models that are supported by evidence and will help students with disabilities prepare for postsecondary education and competitive integrated employment.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awards are to: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Massachusetts Rehabilitation Commission, 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Vermont Agency of Human Services, 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California Department of Rehabilitation, 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Maine Department of Labor, and 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Maryland State Department of Education.</a:t>
            </a:r>
          </a:p>
        </p:txBody>
      </p:sp>
    </p:spTree>
    <p:extLst>
      <p:ext uri="{BB962C8B-B14F-4D97-AF65-F5344CB8AC3E}">
        <p14:creationId xmlns:p14="http://schemas.microsoft.com/office/powerpoint/2010/main" val="86824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F0A2D-B1DE-421D-BDA9-23217F59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Innovative Rehabilitation Training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09F68-A4C4-428D-B3FC-87C41D44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purpose of the program is to develop new and improved training programs for rehabilitation personnel.</a:t>
            </a:r>
          </a:p>
          <a:p>
            <a:pPr>
              <a:lnSpc>
                <a:spcPct val="12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FY 2019, we awarded 7 projects and in FY 2020 we awarded 2 additional grants:</a:t>
            </a: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Vocational Rehabilitation Counseling (1 project)</a:t>
            </a:r>
            <a:endParaRPr lang="en-US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Vocational Rehabilitation Services to Individuals with Autism Spectrum Disorders (1 project)</a:t>
            </a:r>
            <a:endParaRPr lang="en-US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Employer Engagement (1 project)</a:t>
            </a:r>
            <a:endParaRPr lang="en-US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Career Assessment for VR Service Recipients (including Vocational Evaluation) (1 project)</a:t>
            </a:r>
            <a:endParaRPr lang="en-US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Vocational Rehabilitation Services to Individuals with Intellectual Disabilities (2 projects)</a:t>
            </a:r>
            <a:endParaRPr lang="en-US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Pre-Employment Transition Services (1 project)</a:t>
            </a:r>
            <a:endParaRPr lang="en-US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Assisting and Supporting Individuals with Disabilities Pursuing Self-Employment, Business Ownership, and Telecommuting(1 project)</a:t>
            </a:r>
            <a:endParaRPr lang="en-US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Forensic Rehabilitation and Vocational Evaluation (1 project)</a:t>
            </a:r>
            <a:endParaRPr lang="en-US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A343-CAA9-498F-AE6A-D4AE4DC4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b="1" baseline="0" dirty="0">
                <a:latin typeface="Arial" panose="020B0604020202020204" pitchFamily="34" charset="0"/>
                <a:cs typeface="Arial" panose="020B0604020202020204" pitchFamily="34" charset="0"/>
              </a:rPr>
              <a:t> and Answers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44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446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Symbol</vt:lpstr>
      <vt:lpstr>Office Theme</vt:lpstr>
      <vt:lpstr>RSA’s Portion of the ICDR: Federal Efforts to Improve Employment Outcomes</vt:lpstr>
      <vt:lpstr>Organizational Structure</vt:lpstr>
      <vt:lpstr>Projects Focusing on Employment Outcomes</vt:lpstr>
      <vt:lpstr>Vocational Rehabilitation Services</vt:lpstr>
      <vt:lpstr>Relevant Technical Assistance Centers</vt:lpstr>
      <vt:lpstr>Transition Work-Based Learning Model Demonstration Projects</vt:lpstr>
      <vt:lpstr>Innovative Rehabilitation Training Projects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RSA’s Portion of the ICDR: Federal Efforts to Improve Employment Outcomes</dc:title>
  <dc:creator>Robin Toliver</dc:creator>
  <cp:lastModifiedBy>Madison White</cp:lastModifiedBy>
  <cp:revision>10</cp:revision>
  <dcterms:created xsi:type="dcterms:W3CDTF">2021-06-09T20:49:53Z</dcterms:created>
  <dcterms:modified xsi:type="dcterms:W3CDTF">2021-07-15T19:38:12Z</dcterms:modified>
</cp:coreProperties>
</file>