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6" r:id="rId2"/>
    <p:sldId id="297" r:id="rId3"/>
    <p:sldId id="260" r:id="rId4"/>
    <p:sldId id="262" r:id="rId5"/>
    <p:sldId id="298" r:id="rId6"/>
    <p:sldId id="299" r:id="rId7"/>
    <p:sldId id="263" r:id="rId8"/>
    <p:sldId id="268" r:id="rId9"/>
    <p:sldId id="270" r:id="rId10"/>
    <p:sldId id="279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0702" autoAdjust="0"/>
  </p:normalViewPr>
  <p:slideViewPr>
    <p:cSldViewPr snapToGrid="0">
      <p:cViewPr varScale="1">
        <p:scale>
          <a:sx n="71" d="100"/>
          <a:sy n="71" d="100"/>
        </p:scale>
        <p:origin x="9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0FB13-802F-42F5-9D82-B9236C68D9D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AFB21-2B2A-4FBE-BCBE-CAD29514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3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Disability advocates call for protection of the most vulnerable during COVID-19 pandemic (13/05/2020); </a:t>
            </a:r>
          </a:p>
          <a:p>
            <a:r>
              <a:rPr lang="en-US" dirty="0"/>
              <a:t>Pandemic heightens vulnerabilities of persons with disabilities (12 May 2020); </a:t>
            </a:r>
          </a:p>
          <a:p>
            <a:r>
              <a:rPr lang="en-US" dirty="0"/>
              <a:t>People with intellectual disabilities are being hit hard by COVID-19; </a:t>
            </a:r>
          </a:p>
          <a:p>
            <a:r>
              <a:rPr lang="en-US" dirty="0"/>
              <a:t>COVID-19 infections and deaths are higher among those with intellectual disabilities (June 9, 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4FA1F-6EEF-4603-AA27-60642661F2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39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FB21-2B2A-4FBE-BCBE-CAD2951468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8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624A6-3715-41E8-B178-879E04E93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39662A-C4EF-4E3C-9390-806696011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F6004-C267-41F0-83C0-24EFB4CB1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3F77-F9C8-45E0-982E-8F43DC09F3C4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B0FC4-AE56-4D18-AEDD-BF959B0E4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1301E-0B25-4127-BC74-E394453F0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A890-8E21-41F2-BEA9-53766B47F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1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1EC10-3C34-453B-A4B8-BF90960E0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1C73F-F039-40E8-8E53-FA6AD8F0D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57D82-6893-4B62-98B0-BC4DBCEE9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3F77-F9C8-45E0-982E-8F43DC09F3C4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1EF1D-4296-4ACB-924C-A1C1B927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E6087-1EBA-4EFB-B1E2-109BB30B1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A890-8E21-41F2-BEA9-53766B47F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6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64057D-5575-4799-AEAC-5D10CDFF1B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EC4D3A-500A-445E-9102-693119072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F920B-A3DA-4D77-AF20-413331652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3F77-F9C8-45E0-982E-8F43DC09F3C4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46518-5D32-4530-8B88-91258EBCE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DF9F5-197C-4364-A834-CFF0C93A3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A890-8E21-41F2-BEA9-53766B47F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7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4F506-5B7D-4310-8483-637D9E521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8FAAA-C721-4FEA-A72A-A16BDCFEE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75CC0-9735-47CC-8586-8A9F9E94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3F77-F9C8-45E0-982E-8F43DC09F3C4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264E1-5DD4-4C8B-99BE-4D7352EC3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E0BFA-F3D2-4965-81A3-482495CA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A890-8E21-41F2-BEA9-53766B47F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6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5A21E-0D41-493A-86F3-4B310B16F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6F87E-9542-4F17-A07F-742904D80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4A625-3BBE-444F-AAA1-72CB38B9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3F77-F9C8-45E0-982E-8F43DC09F3C4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CE80E-A6F6-4BD7-BA38-DA3F12496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0F997-84AE-4304-B879-2F3EE11BF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A890-8E21-41F2-BEA9-53766B47F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3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A1386-E07A-4C17-A4E1-9E2AB080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E254C-D42C-4A5C-A06C-7BFCC134D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EE4B7-0672-460A-BCC6-C2819F601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37296-3241-40D9-B70C-FBE143E3A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3F77-F9C8-45E0-982E-8F43DC09F3C4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D5CF1-5BBE-4893-B1D7-DC11EFCC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F8782-1054-446A-9CF8-CDFFBAAA2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A890-8E21-41F2-BEA9-53766B47F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90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7D1AC-DCC0-4EF1-AE80-D6060BAC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DD2CD-FC54-4E83-B1C1-8C004ACBC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D22EC-6A15-4C40-91E7-510991834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0CBDC2-CB2E-4ACE-B14A-667FEFFEA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F9C7E7-7A6F-45D4-80B4-702AFDDEC4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EC075F-7ACC-4637-8C1B-310F700B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3F77-F9C8-45E0-982E-8F43DC09F3C4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342A50-091E-4D53-AB3B-E5CE50A26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15DC18-E3A5-4733-959C-ECF466D8E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A890-8E21-41F2-BEA9-53766B47F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5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259BA-A8BB-4F00-A1D2-9BBB36F2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92D3F0-9832-400E-80A3-972B5FE40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3F77-F9C8-45E0-982E-8F43DC09F3C4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117D1-5120-4134-B0E1-CE2B00B01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B3BA3-886C-44A3-8342-C5362FB6D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A890-8E21-41F2-BEA9-53766B47F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2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E18CFF-90F1-40B8-B79B-D87095E9B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3F77-F9C8-45E0-982E-8F43DC09F3C4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51A5F-88FF-4D1E-AD12-A7A0D576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BED5B-2DB0-42F0-B902-4C752DE76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A890-8E21-41F2-BEA9-53766B47F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788E3-C38F-42D0-A2EA-1EF3A027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CA947-8514-4C0B-B5AF-DAEDAD785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6A7A8-8A62-4DA8-B267-E8CFA6B4F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9DE86-CC8B-420F-9C83-07827B7E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3F77-F9C8-45E0-982E-8F43DC09F3C4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82F75-9011-4F80-AB5B-A26E2D52D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45CB4-BD5D-4006-B65E-C6C4C2F7E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A890-8E21-41F2-BEA9-53766B47F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5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3B869-948C-473B-8E78-E0A92A319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DB6516-D23E-4521-896D-11D0B677E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076A4-BE01-45C8-81E0-DD8B33F3C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76756-1423-4839-B5D5-F43A6CF4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3F77-F9C8-45E0-982E-8F43DC09F3C4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F4B3E-F50F-453E-A3E2-FC31AC632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5FF90-753E-498A-8399-7A9CA3201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A890-8E21-41F2-BEA9-53766B47F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6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6A82FE-5891-42AA-8B42-0904C1488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71A7B-1B03-4AB6-B091-6E77A17F1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27F68-82D0-4A72-83AD-53EE1E5AE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43F77-F9C8-45E0-982E-8F43DC09F3C4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C6087-1536-4FEE-8B3A-425B26896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84B0D-40B0-4BDE-8C7F-EB3E6B189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A890-8E21-41F2-BEA9-53766B47F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9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need-extra-precautions/people-with-disabilities.html" TargetMode="External"/><Relationship Id="rId2" Type="http://schemas.openxmlformats.org/officeDocument/2006/relationships/hyperlink" Target="https://www.cdc.gov/coronavirus/2019-ncov/need-extra-precautions/people-at-higher-risk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mploymentlawworldview.com/eeoc-provides-updated-guidance-on-return-to-work-issues-addressing-accommodations-for-employees-with-covid-19-vulnerabilities-u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Employment for People with Disabilities: Translating Evidence Amid Crisis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People with Intellectual and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Developmental Disabilities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are Critical Frontline Workers</a:t>
            </a:r>
          </a:p>
        </p:txBody>
      </p:sp>
    </p:spTree>
    <p:extLst>
      <p:ext uri="{BB962C8B-B14F-4D97-AF65-F5344CB8AC3E}">
        <p14:creationId xmlns:p14="http://schemas.microsoft.com/office/powerpoint/2010/main" val="338165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168"/>
            <a:ext cx="11062252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Essential Workers at Cincinnati Children’s Hospital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5731"/>
            <a:ext cx="10515600" cy="4351338"/>
          </a:xfrm>
        </p:spPr>
        <p:txBody>
          <a:bodyPr/>
          <a:lstStyle/>
          <a:p>
            <a:r>
              <a:rPr lang="en-US" dirty="0"/>
              <a:t>Approximately 55 employees with significant disabilities</a:t>
            </a:r>
          </a:p>
          <a:p>
            <a:r>
              <a:rPr lang="en-US" dirty="0"/>
              <a:t>16 remained working as essential employees throughout the COVID-19 crisis</a:t>
            </a:r>
          </a:p>
          <a:p>
            <a:r>
              <a:rPr lang="en-US" dirty="0"/>
              <a:t>Remaining workers have been brought back to work over the last 3 months</a:t>
            </a:r>
          </a:p>
          <a:p>
            <a:r>
              <a:rPr lang="en-US" dirty="0"/>
              <a:t>Biggest hurdle:  Social distancing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12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Essential Workers in Project SEARCH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903635" y="1402888"/>
            <a:ext cx="9077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Project SEARCH graduate is proud to be an essential worker on the front lines at UCHealth University of Colorado Hospital.</a:t>
            </a:r>
          </a:p>
        </p:txBody>
      </p:sp>
      <p:pic>
        <p:nvPicPr>
          <p:cNvPr id="4" name="Content Placeholder 3" descr="Essential worker in a YouTube vide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7" y="2179390"/>
            <a:ext cx="5688105" cy="3219531"/>
          </a:xfrm>
        </p:spPr>
      </p:pic>
      <p:pic>
        <p:nvPicPr>
          <p:cNvPr id="5" name="Picture 4" descr="essential worker in a hospital ro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28451"/>
            <a:ext cx="5077534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4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1C193C-26C2-440A-8D68-19A8270512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Recent headlines</a:t>
            </a:r>
          </a:p>
        </p:txBody>
      </p:sp>
      <p:grpSp>
        <p:nvGrpSpPr>
          <p:cNvPr id="2" name="Group 1" descr="4 headlines related to COVID-19 and people with disabilities. Full headlines are in slide notes.">
            <a:extLst>
              <a:ext uri="{FF2B5EF4-FFF2-40B4-BE49-F238E27FC236}">
                <a16:creationId xmlns:a16="http://schemas.microsoft.com/office/drawing/2014/main" id="{6848CAF7-D28C-4463-9E8E-614FCB055BFF}"/>
              </a:ext>
            </a:extLst>
          </p:cNvPr>
          <p:cNvGrpSpPr/>
          <p:nvPr/>
        </p:nvGrpSpPr>
        <p:grpSpPr>
          <a:xfrm>
            <a:off x="611679" y="455994"/>
            <a:ext cx="11400017" cy="5478113"/>
            <a:chOff x="611679" y="455994"/>
            <a:chExt cx="11400017" cy="5478113"/>
          </a:xfrm>
        </p:grpSpPr>
        <p:pic>
          <p:nvPicPr>
            <p:cNvPr id="8" name="Picture 7" descr="4 headlines: 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679" y="455994"/>
              <a:ext cx="8753475" cy="16859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679" y="2952782"/>
              <a:ext cx="10877550" cy="15144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6754" y="4038632"/>
              <a:ext cx="7153275" cy="189547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34321" y="2024095"/>
              <a:ext cx="947737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4454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435" y="74943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are the Reasons for Increased Vulnerability?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Food Insecurity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Lack of access to healthcare/testing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Inadequate Safety Education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Social Isolation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Underlying Medical Conditions</a:t>
            </a:r>
          </a:p>
        </p:txBody>
      </p:sp>
    </p:spTree>
    <p:extLst>
      <p:ext uri="{BB962C8B-B14F-4D97-AF65-F5344CB8AC3E}">
        <p14:creationId xmlns:p14="http://schemas.microsoft.com/office/powerpoint/2010/main" val="184022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678" y="656673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Impulse is to Protect and Shelter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678" y="2408720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Panic is neither warranted nor helpful</a:t>
            </a:r>
          </a:p>
          <a:p>
            <a:r>
              <a:rPr lang="en-US" sz="3200" dirty="0"/>
              <a:t>Withdrawal from employment can increase social isolation</a:t>
            </a:r>
          </a:p>
          <a:p>
            <a:r>
              <a:rPr lang="en-US" sz="3200" dirty="0"/>
              <a:t>Don’t disregard the risk, but, instead, produce practical solutions to minimize risk</a:t>
            </a:r>
          </a:p>
        </p:txBody>
      </p:sp>
    </p:spTree>
    <p:extLst>
      <p:ext uri="{BB962C8B-B14F-4D97-AF65-F5344CB8AC3E}">
        <p14:creationId xmlns:p14="http://schemas.microsoft.com/office/powerpoint/2010/main" val="1894963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77160"/>
            <a:ext cx="1100924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CDC Guidance on COVID-19 and Disability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92950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people with disabilities are not inherently at higher risk for becoming infected with or having severe illness from COVID-19. 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people seem to be at higher risk of severe illness from COVID-19 if they have serious 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underlying chronic medical conditions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like chronic lung disease, a serious heart condition, or a weakened immune system.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https://www.cdc.gov/coronavirus/2019-ncov/need-extra-precautions/people-with-disabilities.html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874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0656"/>
            <a:ext cx="11022496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Equal Employment Opportunity Commission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6219"/>
            <a:ext cx="9909219" cy="40728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“…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an employee’s medical condition is not considered a direct threat to themselves if the employer can reduce or eliminate the threat through a reasonable accommodation.”</a:t>
            </a:r>
          </a:p>
          <a:p>
            <a:pPr marL="0" indent="0">
              <a:buNone/>
            </a:pP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https://www.employmentlawworldview.com/eeoc-provides-updated-guidance-on-return-to-work-issues-addressing-accommodations-for-employees-with-covid-19-vulnerabilities-us/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20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087" y="365125"/>
            <a:ext cx="114366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Employment is Key in Decreasing Vulnerability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Increased income reduces food insecurity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Employment comes with access to health insurance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Employers provide safety education and equipment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Community engagement and inclusion is increased through employment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Medical vulnerabilities can often be accommodated in the workplace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3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5506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1156"/>
            <a:ext cx="10515600" cy="4351338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Recognize impulse to protect and shelter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Help parents consider and evaluate all risks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Understand balance of risks and benefits of work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Don’t disregard the risk, but, instead, produce practical solutions to minimize risk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12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09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Training and Employment Opportunities Resulting from 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660" y="1539324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Decreased Capacity combined with Increased Regulation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Restaurants and Retail: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Reduced seating or number of customers in store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disinfection protocols are required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Income is reduced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Grocery Stores and Distribution Centers: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Difficulty maintaining inventory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Need help with materials handling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Hospitals and Retirement Communities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Surface sterilization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Screening incoming patients, guests, and employees</a:t>
            </a:r>
          </a:p>
        </p:txBody>
      </p:sp>
    </p:spTree>
    <p:extLst>
      <p:ext uri="{BB962C8B-B14F-4D97-AF65-F5344CB8AC3E}">
        <p14:creationId xmlns:p14="http://schemas.microsoft.com/office/powerpoint/2010/main" val="2535318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469</Words>
  <Application>Microsoft Office PowerPoint</Application>
  <PresentationFormat>Widescreen</PresentationFormat>
  <Paragraphs>62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Employment for People with Disabilities: Translating Evidence Amid Crisis</vt:lpstr>
      <vt:lpstr>Recent headlines</vt:lpstr>
      <vt:lpstr>What are the Reasons for Increased Vulnerability?</vt:lpstr>
      <vt:lpstr>Impulse is to Protect and Shelter</vt:lpstr>
      <vt:lpstr>CDC Guidance on COVID-19 and Disability</vt:lpstr>
      <vt:lpstr>Equal Employment Opportunity Commission</vt:lpstr>
      <vt:lpstr>Employment is Key in Decreasing Vulnerability </vt:lpstr>
      <vt:lpstr>Parent Education</vt:lpstr>
      <vt:lpstr>Identify Training and Employment Opportunities Resulting from COVID-19</vt:lpstr>
      <vt:lpstr>Essential Workers at Cincinnati Children’s Hospital</vt:lpstr>
      <vt:lpstr>Essential Workers in Project 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Employment for People with Disabilities: Translating Evidence Amid Crisis</dc:title>
  <dc:creator>Robin Toliver</dc:creator>
  <cp:lastModifiedBy>Kristen Smith</cp:lastModifiedBy>
  <cp:revision>1</cp:revision>
  <dcterms:created xsi:type="dcterms:W3CDTF">2021-06-09T20:54:33Z</dcterms:created>
  <dcterms:modified xsi:type="dcterms:W3CDTF">2021-07-09T18:03:42Z</dcterms:modified>
</cp:coreProperties>
</file>