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2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0" autoAdjust="0"/>
    <p:restoredTop sz="94641" autoAdjust="0"/>
  </p:normalViewPr>
  <p:slideViewPr>
    <p:cSldViewPr snapToGrid="0">
      <p:cViewPr varScale="1">
        <p:scale>
          <a:sx n="75" d="100"/>
          <a:sy n="75" d="100"/>
        </p:scale>
        <p:origin x="78" y="18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506166-CD19-4146-820F-DBDF1602DF4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71E7012-4637-4E31-9760-1042D17A041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5BDF9B-545E-46BF-B7F3-D556D6CCDB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5B41F-7286-4C0D-9ED6-187DB447FC9A}" type="datetimeFigureOut">
              <a:rPr lang="en-US" smtClean="0"/>
              <a:t>7/15/2021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40BA8C-15FD-4D6D-B189-3A2EDBAE2B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756F39-CF29-45C4-AD03-3DD1B84FE8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041F2-3820-4934-B70C-1D411C55FC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8983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D7AE98-9779-4A97-B4EC-18BB43DD8D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8921209-55DD-4982-8E72-7DFE0E238E1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760823-B4CC-4411-9A04-4B39ACA34C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5B41F-7286-4C0D-9ED6-187DB447FC9A}" type="datetimeFigureOut">
              <a:rPr lang="en-US" smtClean="0"/>
              <a:t>7/15/2021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4565CE-AD99-4501-89B9-F624E9395D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C306AA-C9CF-4B42-8D9E-311F660DDC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041F2-3820-4934-B70C-1D411C55FC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80995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E450DBA-EFCB-499B-A2D6-9941DC77C45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520FAAA-E5DB-4A46-A589-CC8CEA2FEF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88F53C-0D5E-4223-9AA5-FBC20568B5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5B41F-7286-4C0D-9ED6-187DB447FC9A}" type="datetimeFigureOut">
              <a:rPr lang="en-US" smtClean="0"/>
              <a:t>7/15/2021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27C82A-3604-4532-8633-1630ACC554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1EE90B-70BA-468B-B726-ECE41285BB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041F2-3820-4934-B70C-1D411C55FC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9458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7D6589-2002-48CC-845B-84BA2B0EFF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D6922D-9CDA-4A92-A02D-1900E2D263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AD9BAD-2820-4EC3-AF40-1E29516FBF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5B41F-7286-4C0D-9ED6-187DB447FC9A}" type="datetimeFigureOut">
              <a:rPr lang="en-US" smtClean="0"/>
              <a:t>7/15/2021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C3B190-B91E-46D0-B7E5-F35C265C41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58EF58-B88C-47CC-A860-FF9ED1F60D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041F2-3820-4934-B70C-1D411C55FC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5372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A5C341-A034-4DEE-9895-C750EBCBD4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5CA1A0-D8AB-4A34-8708-31A7CE7493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26CA9B-C461-464F-881B-DF63A00763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5B41F-7286-4C0D-9ED6-187DB447FC9A}" type="datetimeFigureOut">
              <a:rPr lang="en-US" smtClean="0"/>
              <a:t>7/15/2021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85043F-CC6C-4BEA-9BA4-EE80515916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550667-8B69-4604-96F1-344B284747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041F2-3820-4934-B70C-1D411C55FC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6567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342046-017B-4C5C-A59B-5D734D50DF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47007C-D3ED-4D31-8D7B-D12F4EF9C3C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28CDD1C-76FD-49D9-8C29-129978E882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5E46988-DFE1-43D5-852F-31818974D1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5B41F-7286-4C0D-9ED6-187DB447FC9A}" type="datetimeFigureOut">
              <a:rPr lang="en-US" smtClean="0"/>
              <a:t>7/15/2021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8BF9EC5-1C36-473A-A727-C47435EF83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9FB83A8-0118-42F2-B27A-1B7E84A794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041F2-3820-4934-B70C-1D411C55FC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53385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D68ACD-96A2-4394-995A-CFA8FD2C54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A6DDD47-7A08-41AB-A0CD-14634384D7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4C397D5-32D8-4C52-B5BC-9A7CB54AD94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EE8AB71-9186-4B62-9D7D-3081D3397F0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0500864-CCC7-4DD8-A2AC-E06640C782F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B5AF3B9-7AD5-4306-B527-90B478A9E8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5B41F-7286-4C0D-9ED6-187DB447FC9A}" type="datetimeFigureOut">
              <a:rPr lang="en-US" smtClean="0"/>
              <a:t>7/15/2021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5167769-0D85-40B5-89E4-3E3DFE2BD4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B164201-2109-40FD-925E-CF34FA2DA9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041F2-3820-4934-B70C-1D411C55FC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18962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004812-61D0-45C5-A673-428E540B55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E9BDC79-014E-43B3-BAD0-DDB2032721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5B41F-7286-4C0D-9ED6-187DB447FC9A}" type="datetimeFigureOut">
              <a:rPr lang="en-US" smtClean="0"/>
              <a:t>7/15/2021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0AECF8D-0569-4B78-9A44-F98FF9251F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601C1FB-41D5-40D4-8A02-431EFC7C84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041F2-3820-4934-B70C-1D411C55FC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29044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E88491E-6604-44EE-9C93-87EF6352F3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5B41F-7286-4C0D-9ED6-187DB447FC9A}" type="datetimeFigureOut">
              <a:rPr lang="en-US" smtClean="0"/>
              <a:t>7/15/2021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12FD08D-C201-4BFF-9A8A-69EF1A177D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67FA210-00EC-4B9F-A6BF-DACC1D60E2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041F2-3820-4934-B70C-1D411C55FC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22438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B6C892-336C-4B76-8107-D4A7CC692B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B43DAD-8670-4ED3-B825-E94582963D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F00483C-FF4F-499E-967A-BE0408A35F1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8FACD77-E71C-4149-8EAF-D7FE44914D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5B41F-7286-4C0D-9ED6-187DB447FC9A}" type="datetimeFigureOut">
              <a:rPr lang="en-US" smtClean="0"/>
              <a:t>7/15/2021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CB72E1-6659-49FE-89B5-B8A8218953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733C02-21F0-467B-B5F7-6828100CDB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041F2-3820-4934-B70C-1D411C55FC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74444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E83A32-E585-4789-8C05-97BEE4189D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1586E4F-6325-424C-9820-36E1E5D4176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34FADE8-CF09-4600-B583-694FBAF8D9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BE728B-31C0-4424-AF5D-8E12EF02C2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5B41F-7286-4C0D-9ED6-187DB447FC9A}" type="datetimeFigureOut">
              <a:rPr lang="en-US" smtClean="0"/>
              <a:t>7/15/2021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6F18F89-F2B6-4C0E-BD22-871AB182B3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1BE017A-C852-4C10-935A-ACBFF650D6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041F2-3820-4934-B70C-1D411C55FC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69007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8B5C54C-474E-4BF6-B07D-8C07A8214A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FEE8438-B496-4406-B48E-55860EFC3A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FAA558-ED37-4389-B4D9-5B9A61FE826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85B41F-7286-4C0D-9ED6-187DB447FC9A}" type="datetimeFigureOut">
              <a:rPr lang="en-US" smtClean="0"/>
              <a:t>7/15/2021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A97D05-563A-4D89-8A8C-1AD81F11C84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13CD02-287E-4392-996E-D1608CB6B65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C041F2-3820-4934-B70C-1D411C55FC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89981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BB9646-14D9-4F7D-85CA-7AB91F50A42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426284"/>
          </a:xfrm>
        </p:spPr>
        <p:txBody>
          <a:bodyPr>
            <a:normAutofit/>
          </a:bodyPr>
          <a:lstStyle/>
          <a:p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Employers and The Future of Work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4457DDD-BF0F-492E-885A-2C5F33E05C1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833553"/>
            <a:ext cx="9144000" cy="1655762"/>
          </a:xfrm>
        </p:spPr>
        <p:txBody>
          <a:bodyPr>
            <a:noAutofit/>
          </a:bodyPr>
          <a:lstStyle/>
          <a:p>
            <a:r>
              <a:rPr lang="en-US" sz="3200" dirty="0"/>
              <a:t>David Michael Mank, Ph.D.</a:t>
            </a:r>
          </a:p>
          <a:p>
            <a:r>
              <a:rPr lang="en-US" sz="3200" dirty="0"/>
              <a:t>Professor Emeritus</a:t>
            </a:r>
          </a:p>
          <a:p>
            <a:r>
              <a:rPr lang="en-US" sz="3200" dirty="0"/>
              <a:t>Indiana University</a:t>
            </a:r>
          </a:p>
          <a:p>
            <a:r>
              <a:rPr lang="en-US" sz="3200" dirty="0"/>
              <a:t>dmank@indiana.edu</a:t>
            </a:r>
          </a:p>
        </p:txBody>
      </p:sp>
    </p:spTree>
    <p:extLst>
      <p:ext uri="{BB962C8B-B14F-4D97-AF65-F5344CB8AC3E}">
        <p14:creationId xmlns:p14="http://schemas.microsoft.com/office/powerpoint/2010/main" val="38466304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1EA50E-6B48-4EF4-9E2E-DCCB447BDB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Lessons from A Global Pandemic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9C560D-98CA-481C-A8F4-227995DDBE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Essential Jobs</a:t>
            </a:r>
          </a:p>
          <a:p>
            <a:pPr lvl="1"/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Virtual Supports</a:t>
            </a:r>
          </a:p>
          <a:p>
            <a:pPr lvl="1"/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Remote Work (WFH)</a:t>
            </a:r>
          </a:p>
          <a:p>
            <a:pPr lvl="1"/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Need for Technology Access and Fluency </a:t>
            </a:r>
          </a:p>
        </p:txBody>
      </p:sp>
    </p:spTree>
    <p:extLst>
      <p:ext uri="{BB962C8B-B14F-4D97-AF65-F5344CB8AC3E}">
        <p14:creationId xmlns:p14="http://schemas.microsoft.com/office/powerpoint/2010/main" val="20541758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0E5E45-17C2-42D5-BBDD-86F7585538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Employer Relationships in A New Era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C3038D-7ED7-4CD5-841A-A6DC2B2D31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Capacity Needs of Employment Support Providers</a:t>
            </a:r>
          </a:p>
          <a:p>
            <a:pPr lvl="1"/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New Opportunities for Customized Employment</a:t>
            </a:r>
          </a:p>
          <a:p>
            <a:pPr lvl="1"/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1847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049725-311F-41D6-8060-F258FD83A8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Transformation to Competitive Integrated Employment Act and Advisory Committee for Increasing Competitive Integrated Employment for Individuals with Disabilities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FFF499-39EE-49B4-B3C1-7F21BAF803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03897"/>
            <a:ext cx="10515600" cy="4173065"/>
          </a:xfrm>
        </p:spPr>
        <p:txBody>
          <a:bodyPr>
            <a:normAutofit/>
          </a:bodyPr>
          <a:lstStyle/>
          <a:p>
            <a:pPr lvl="1"/>
            <a:r>
              <a:rPr lang="en-US" sz="2800" dirty="0"/>
              <a:t>  </a:t>
            </a:r>
            <a:r>
              <a:rPr lang="en-US" sz="3200" dirty="0"/>
              <a:t>Well Planned Phase-Out of  Sub-Minimum Wages</a:t>
            </a:r>
          </a:p>
          <a:p>
            <a:pPr lvl="1"/>
            <a:r>
              <a:rPr lang="en-US" sz="3200" dirty="0"/>
              <a:t>  Personnel Development especially re: Employer    	 	Relationships</a:t>
            </a:r>
          </a:p>
          <a:p>
            <a:pPr lvl="1"/>
            <a:r>
              <a:rPr lang="en-US" sz="3200" dirty="0"/>
              <a:t> Coordinated and Large Scale Outreach to Business 	Communities</a:t>
            </a:r>
          </a:p>
          <a:p>
            <a:pPr lvl="1"/>
            <a:r>
              <a:rPr lang="en-US" sz="3200" dirty="0"/>
              <a:t> High Growth Industries</a:t>
            </a:r>
          </a:p>
          <a:p>
            <a:pPr lvl="1"/>
            <a:r>
              <a:rPr lang="en-US" sz="3200" dirty="0"/>
              <a:t> Public Sector Jobs</a:t>
            </a:r>
          </a:p>
          <a:p>
            <a:pPr lvl="1"/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6986794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120</Words>
  <Application>Microsoft Office PowerPoint</Application>
  <PresentationFormat>Widescreen</PresentationFormat>
  <Paragraphs>20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Employers and The Future of Work</vt:lpstr>
      <vt:lpstr>Lessons from A Global Pandemic</vt:lpstr>
      <vt:lpstr>Employer Relationships in A New Era</vt:lpstr>
      <vt:lpstr>Transformation to Competitive Integrated Employment Act and Advisory Committee for Increasing Competitive Integrated Employment for Individuals with Disabilities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Employers and The Future of Work</dc:title>
  <dc:creator>Robin Toliver</dc:creator>
  <cp:lastModifiedBy>Madison White</cp:lastModifiedBy>
  <cp:revision>2</cp:revision>
  <dcterms:created xsi:type="dcterms:W3CDTF">2021-06-09T20:51:51Z</dcterms:created>
  <dcterms:modified xsi:type="dcterms:W3CDTF">2021-07-15T19:39:03Z</dcterms:modified>
</cp:coreProperties>
</file>