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37"/>
  </p:notesMasterIdLst>
  <p:handoutMasterIdLst>
    <p:handoutMasterId r:id="rId38"/>
  </p:handoutMasterIdLst>
  <p:sldIdLst>
    <p:sldId id="256" r:id="rId2"/>
    <p:sldId id="269" r:id="rId3"/>
    <p:sldId id="302" r:id="rId4"/>
    <p:sldId id="275" r:id="rId5"/>
    <p:sldId id="276" r:id="rId6"/>
    <p:sldId id="278" r:id="rId7"/>
    <p:sldId id="277" r:id="rId8"/>
    <p:sldId id="279" r:id="rId9"/>
    <p:sldId id="280" r:id="rId10"/>
    <p:sldId id="281" r:id="rId11"/>
    <p:sldId id="282" r:id="rId12"/>
    <p:sldId id="283" r:id="rId13"/>
    <p:sldId id="303" r:id="rId14"/>
    <p:sldId id="284" r:id="rId15"/>
    <p:sldId id="285" r:id="rId16"/>
    <p:sldId id="286" r:id="rId17"/>
    <p:sldId id="273" r:id="rId18"/>
    <p:sldId id="287" r:id="rId19"/>
    <p:sldId id="304" r:id="rId20"/>
    <p:sldId id="270" r:id="rId21"/>
    <p:sldId id="271" r:id="rId22"/>
    <p:sldId id="272" r:id="rId23"/>
    <p:sldId id="274" r:id="rId24"/>
    <p:sldId id="292" r:id="rId25"/>
    <p:sldId id="293" r:id="rId26"/>
    <p:sldId id="294" r:id="rId27"/>
    <p:sldId id="288" r:id="rId28"/>
    <p:sldId id="290" r:id="rId29"/>
    <p:sldId id="291" r:id="rId30"/>
    <p:sldId id="297" r:id="rId31"/>
    <p:sldId id="295" r:id="rId32"/>
    <p:sldId id="296" r:id="rId33"/>
    <p:sldId id="298" r:id="rId34"/>
    <p:sldId id="300" r:id="rId35"/>
    <p:sldId id="30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84"/>
    <a:srgbClr val="000000"/>
    <a:srgbClr val="FDB927"/>
    <a:srgbClr val="C2C2C2"/>
    <a:srgbClr val="666666"/>
    <a:srgbClr val="5B9BD5"/>
    <a:srgbClr val="70AD47"/>
    <a:srgbClr val="EAEAEA"/>
    <a:srgbClr val="333333"/>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49" autoAdjust="0"/>
    <p:restoredTop sz="86232" autoAdjust="0"/>
  </p:normalViewPr>
  <p:slideViewPr>
    <p:cSldViewPr snapToGrid="0" snapToObjects="1" showGuides="1">
      <p:cViewPr varScale="1">
        <p:scale>
          <a:sx n="99" d="100"/>
          <a:sy n="99" d="100"/>
        </p:scale>
        <p:origin x="576" y="72"/>
      </p:cViewPr>
      <p:guideLst>
        <p:guide orient="horz" pos="2160"/>
        <p:guide pos="3840"/>
      </p:guideLst>
    </p:cSldViewPr>
  </p:slideViewPr>
  <p:outlineViewPr>
    <p:cViewPr>
      <p:scale>
        <a:sx n="33" d="100"/>
        <a:sy n="33" d="100"/>
      </p:scale>
      <p:origin x="0" y="-46284"/>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54" d="100"/>
          <a:sy n="154" d="100"/>
        </p:scale>
        <p:origin x="323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98A445-5558-4449-9DF3-8EEAEDD938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E34A98F-C81B-5E43-B628-921FF4B5EC1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DB1CED-BBCC-CC47-A076-726FEE660A1D}" type="datetimeFigureOut">
              <a:rPr lang="en-US" smtClean="0"/>
              <a:t>7/16/2021</a:t>
            </a:fld>
            <a:endParaRPr lang="en-US" dirty="0"/>
          </a:p>
        </p:txBody>
      </p:sp>
      <p:sp>
        <p:nvSpPr>
          <p:cNvPr id="4" name="Footer Placeholder 3">
            <a:extLst>
              <a:ext uri="{FF2B5EF4-FFF2-40B4-BE49-F238E27FC236}">
                <a16:creationId xmlns:a16="http://schemas.microsoft.com/office/drawing/2014/main" id="{2FF60DD8-5E58-8D4A-A979-73CD5394E1F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A15FB1A-06FD-E345-910F-9E3110383CE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F81C4C-E9ED-B046-AA44-551BE7F59700}" type="slidenum">
              <a:rPr lang="en-US" smtClean="0"/>
              <a:t>‹#›</a:t>
            </a:fld>
            <a:endParaRPr lang="en-US" dirty="0"/>
          </a:p>
        </p:txBody>
      </p:sp>
    </p:spTree>
    <p:extLst>
      <p:ext uri="{BB962C8B-B14F-4D97-AF65-F5344CB8AC3E}">
        <p14:creationId xmlns:p14="http://schemas.microsoft.com/office/powerpoint/2010/main" val="2333025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63988-4FE8-2E4D-BB69-0AEF97854ADC}" type="datetimeFigureOut">
              <a:rPr lang="en-US" smtClean="0"/>
              <a:t>7/16/2021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709317-7393-CE42-8571-143524D75DA5}" type="slidenum">
              <a:rPr lang="en-US" smtClean="0"/>
              <a:t>‹#›</a:t>
            </a:fld>
            <a:endParaRPr lang="en-US" dirty="0"/>
          </a:p>
        </p:txBody>
      </p:sp>
    </p:spTree>
    <p:extLst>
      <p:ext uri="{BB962C8B-B14F-4D97-AF65-F5344CB8AC3E}">
        <p14:creationId xmlns:p14="http://schemas.microsoft.com/office/powerpoint/2010/main" val="1488579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North Carolina Agricultural and Technical State University (Aggies do)</a:t>
            </a:r>
          </a:p>
        </p:txBody>
      </p:sp>
      <p:sp>
        <p:nvSpPr>
          <p:cNvPr id="4" name="Slide Number Placeholder 3"/>
          <p:cNvSpPr>
            <a:spLocks noGrp="1"/>
          </p:cNvSpPr>
          <p:nvPr>
            <p:ph type="sldNum" sz="quarter" idx="5"/>
          </p:nvPr>
        </p:nvSpPr>
        <p:spPr/>
        <p:txBody>
          <a:bodyPr/>
          <a:lstStyle/>
          <a:p>
            <a:fld id="{B2709317-7393-CE42-8571-143524D75DA5}" type="slidenum">
              <a:rPr lang="en-US" smtClean="0"/>
              <a:t>1</a:t>
            </a:fld>
            <a:endParaRPr lang="en-US" dirty="0"/>
          </a:p>
        </p:txBody>
      </p:sp>
    </p:spTree>
    <p:extLst>
      <p:ext uri="{BB962C8B-B14F-4D97-AF65-F5344CB8AC3E}">
        <p14:creationId xmlns:p14="http://schemas.microsoft.com/office/powerpoint/2010/main" val="3703714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709317-7393-CE42-8571-143524D75DA5}" type="slidenum">
              <a:rPr lang="en-US" smtClean="0"/>
              <a:t>23</a:t>
            </a:fld>
            <a:endParaRPr lang="en-US" dirty="0"/>
          </a:p>
        </p:txBody>
      </p:sp>
    </p:spTree>
    <p:extLst>
      <p:ext uri="{BB962C8B-B14F-4D97-AF65-F5344CB8AC3E}">
        <p14:creationId xmlns:p14="http://schemas.microsoft.com/office/powerpoint/2010/main" val="1159055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709317-7393-CE42-8571-143524D75DA5}" type="slidenum">
              <a:rPr lang="en-US" smtClean="0"/>
              <a:t>25</a:t>
            </a:fld>
            <a:endParaRPr lang="en-US" dirty="0"/>
          </a:p>
        </p:txBody>
      </p:sp>
    </p:spTree>
    <p:extLst>
      <p:ext uri="{BB962C8B-B14F-4D97-AF65-F5344CB8AC3E}">
        <p14:creationId xmlns:p14="http://schemas.microsoft.com/office/powerpoint/2010/main" val="1441951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709317-7393-CE42-8571-143524D75DA5}" type="slidenum">
              <a:rPr lang="en-US" smtClean="0"/>
              <a:t>27</a:t>
            </a:fld>
            <a:endParaRPr lang="en-US" dirty="0"/>
          </a:p>
        </p:txBody>
      </p:sp>
    </p:spTree>
    <p:extLst>
      <p:ext uri="{BB962C8B-B14F-4D97-AF65-F5344CB8AC3E}">
        <p14:creationId xmlns:p14="http://schemas.microsoft.com/office/powerpoint/2010/main" val="12997331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0A5CDC5-DBD5-4B36-9AD2-DD23611F4B92}"/>
              </a:ext>
            </a:extLst>
          </p:cNvPr>
          <p:cNvGrpSpPr/>
          <p:nvPr userDrawn="1"/>
        </p:nvGrpSpPr>
        <p:grpSpPr>
          <a:xfrm>
            <a:off x="1588" y="-3175"/>
            <a:ext cx="12188825" cy="6864350"/>
            <a:chOff x="1588" y="-3175"/>
            <a:chExt cx="12188825" cy="6864350"/>
          </a:xfrm>
        </p:grpSpPr>
        <p:sp>
          <p:nvSpPr>
            <p:cNvPr id="8" name="Freeform 859">
              <a:extLst>
                <a:ext uri="{FF2B5EF4-FFF2-40B4-BE49-F238E27FC236}">
                  <a16:creationId xmlns:a16="http://schemas.microsoft.com/office/drawing/2014/main" id="{4D26CF7E-4C7B-49D0-8443-6EC2AE76467B}"/>
                </a:ext>
              </a:extLst>
            </p:cNvPr>
            <p:cNvSpPr>
              <a:spLocks noEditPoints="1"/>
            </p:cNvSpPr>
            <p:nvPr userDrawn="1"/>
          </p:nvSpPr>
          <p:spPr bwMode="auto">
            <a:xfrm>
              <a:off x="1588" y="-3175"/>
              <a:ext cx="12188825" cy="6864350"/>
            </a:xfrm>
            <a:custGeom>
              <a:avLst/>
              <a:gdLst>
                <a:gd name="T0" fmla="*/ 146 w 7678"/>
                <a:gd name="T1" fmla="*/ 0 h 4324"/>
                <a:gd name="T2" fmla="*/ 299 w 7678"/>
                <a:gd name="T3" fmla="*/ 0 h 4324"/>
                <a:gd name="T4" fmla="*/ 452 w 7678"/>
                <a:gd name="T5" fmla="*/ 0 h 4324"/>
                <a:gd name="T6" fmla="*/ 1983 w 7678"/>
                <a:gd name="T7" fmla="*/ 0 h 4324"/>
                <a:gd name="T8" fmla="*/ 2188 w 7678"/>
                <a:gd name="T9" fmla="*/ 0 h 4324"/>
                <a:gd name="T10" fmla="*/ 2341 w 7678"/>
                <a:gd name="T11" fmla="*/ 0 h 4324"/>
                <a:gd name="T12" fmla="*/ 2494 w 7678"/>
                <a:gd name="T13" fmla="*/ 0 h 4324"/>
                <a:gd name="T14" fmla="*/ 2647 w 7678"/>
                <a:gd name="T15" fmla="*/ 0 h 4324"/>
                <a:gd name="T16" fmla="*/ 2801 w 7678"/>
                <a:gd name="T17" fmla="*/ 0 h 4324"/>
                <a:gd name="T18" fmla="*/ 2954 w 7678"/>
                <a:gd name="T19" fmla="*/ 0 h 4324"/>
                <a:gd name="T20" fmla="*/ 3107 w 7678"/>
                <a:gd name="T21" fmla="*/ 0 h 4324"/>
                <a:gd name="T22" fmla="*/ 3260 w 7678"/>
                <a:gd name="T23" fmla="*/ 0 h 4324"/>
                <a:gd name="T24" fmla="*/ 3414 w 7678"/>
                <a:gd name="T25" fmla="*/ 0 h 4324"/>
                <a:gd name="T26" fmla="*/ 3567 w 7678"/>
                <a:gd name="T27" fmla="*/ 0 h 4324"/>
                <a:gd name="T28" fmla="*/ 3720 w 7678"/>
                <a:gd name="T29" fmla="*/ 0 h 4324"/>
                <a:gd name="T30" fmla="*/ 3873 w 7678"/>
                <a:gd name="T31" fmla="*/ 0 h 4324"/>
                <a:gd name="T32" fmla="*/ 4027 w 7678"/>
                <a:gd name="T33" fmla="*/ 0 h 4324"/>
                <a:gd name="T34" fmla="*/ 4180 w 7678"/>
                <a:gd name="T35" fmla="*/ 0 h 4324"/>
                <a:gd name="T36" fmla="*/ 605 w 7678"/>
                <a:gd name="T37" fmla="*/ 0 h 4324"/>
                <a:gd name="T38" fmla="*/ 758 w 7678"/>
                <a:gd name="T39" fmla="*/ 0 h 4324"/>
                <a:gd name="T40" fmla="*/ 912 w 7678"/>
                <a:gd name="T41" fmla="*/ 0 h 4324"/>
                <a:gd name="T42" fmla="*/ 1065 w 7678"/>
                <a:gd name="T43" fmla="*/ 0 h 4324"/>
                <a:gd name="T44" fmla="*/ 1218 w 7678"/>
                <a:gd name="T45" fmla="*/ 0 h 4324"/>
                <a:gd name="T46" fmla="*/ 1371 w 7678"/>
                <a:gd name="T47" fmla="*/ 0 h 4324"/>
                <a:gd name="T48" fmla="*/ 1525 w 7678"/>
                <a:gd name="T49" fmla="*/ 0 h 4324"/>
                <a:gd name="T50" fmla="*/ 1681 w 7678"/>
                <a:gd name="T51" fmla="*/ 0 h 4324"/>
                <a:gd name="T52" fmla="*/ 1835 w 7678"/>
                <a:gd name="T53" fmla="*/ 0 h 4324"/>
                <a:gd name="T54" fmla="*/ 6634 w 7678"/>
                <a:gd name="T55" fmla="*/ 0 h 4324"/>
                <a:gd name="T56" fmla="*/ 6736 w 7678"/>
                <a:gd name="T57" fmla="*/ 0 h 4324"/>
                <a:gd name="T58" fmla="*/ 6889 w 7678"/>
                <a:gd name="T59" fmla="*/ 0 h 4324"/>
                <a:gd name="T60" fmla="*/ 7043 w 7678"/>
                <a:gd name="T61" fmla="*/ 0 h 4324"/>
                <a:gd name="T62" fmla="*/ 7196 w 7678"/>
                <a:gd name="T63" fmla="*/ 0 h 4324"/>
                <a:gd name="T64" fmla="*/ 7349 w 7678"/>
                <a:gd name="T65" fmla="*/ 0 h 4324"/>
                <a:gd name="T66" fmla="*/ 7502 w 7678"/>
                <a:gd name="T67" fmla="*/ 0 h 4324"/>
                <a:gd name="T68" fmla="*/ 7656 w 7678"/>
                <a:gd name="T69" fmla="*/ 0 h 4324"/>
                <a:gd name="T70" fmla="*/ 6229 w 7678"/>
                <a:gd name="T71" fmla="*/ 4324 h 4324"/>
                <a:gd name="T72" fmla="*/ 4388 w 7678"/>
                <a:gd name="T73" fmla="*/ 0 h 4324"/>
                <a:gd name="T74" fmla="*/ 4541 w 7678"/>
                <a:gd name="T75" fmla="*/ 0 h 4324"/>
                <a:gd name="T76" fmla="*/ 4694 w 7678"/>
                <a:gd name="T77" fmla="*/ 0 h 4324"/>
                <a:gd name="T78" fmla="*/ 4847 w 7678"/>
                <a:gd name="T79" fmla="*/ 0 h 4324"/>
                <a:gd name="T80" fmla="*/ 5000 w 7678"/>
                <a:gd name="T81" fmla="*/ 0 h 4324"/>
                <a:gd name="T82" fmla="*/ 5154 w 7678"/>
                <a:gd name="T83" fmla="*/ 0 h 4324"/>
                <a:gd name="T84" fmla="*/ 5307 w 7678"/>
                <a:gd name="T85" fmla="*/ 0 h 4324"/>
                <a:gd name="T86" fmla="*/ 5460 w 7678"/>
                <a:gd name="T87" fmla="*/ 0 h 4324"/>
                <a:gd name="T88" fmla="*/ 5613 w 7678"/>
                <a:gd name="T89" fmla="*/ 0 h 4324"/>
                <a:gd name="T90" fmla="*/ 5766 w 7678"/>
                <a:gd name="T91" fmla="*/ 0 h 4324"/>
                <a:gd name="T92" fmla="*/ 5919 w 7678"/>
                <a:gd name="T93" fmla="*/ 0 h 4324"/>
                <a:gd name="T94" fmla="*/ 6072 w 7678"/>
                <a:gd name="T95" fmla="*/ 0 h 4324"/>
                <a:gd name="T96" fmla="*/ 6225 w 7678"/>
                <a:gd name="T97" fmla="*/ 0 h 4324"/>
                <a:gd name="T98" fmla="*/ 6379 w 7678"/>
                <a:gd name="T99" fmla="*/ 0 h 4324"/>
                <a:gd name="T100" fmla="*/ 6532 w 7678"/>
                <a:gd name="T101" fmla="*/ 0 h 4324"/>
                <a:gd name="T102" fmla="*/ 6382 w 7678"/>
                <a:gd name="T103" fmla="*/ 4324 h 4324"/>
                <a:gd name="T104" fmla="*/ 6535 w 7678"/>
                <a:gd name="T105" fmla="*/ 4324 h 4324"/>
                <a:gd name="T106" fmla="*/ 6688 w 7678"/>
                <a:gd name="T107" fmla="*/ 4324 h 4324"/>
                <a:gd name="T108" fmla="*/ 6842 w 7678"/>
                <a:gd name="T109" fmla="*/ 4324 h 4324"/>
                <a:gd name="T110" fmla="*/ 6995 w 7678"/>
                <a:gd name="T111" fmla="*/ 4324 h 4324"/>
                <a:gd name="T112" fmla="*/ 7148 w 7678"/>
                <a:gd name="T113" fmla="*/ 4324 h 4324"/>
                <a:gd name="T114" fmla="*/ 7301 w 7678"/>
                <a:gd name="T115" fmla="*/ 4324 h 4324"/>
                <a:gd name="T116" fmla="*/ 7455 w 7678"/>
                <a:gd name="T117" fmla="*/ 4324 h 4324"/>
                <a:gd name="T118" fmla="*/ 7608 w 7678"/>
                <a:gd name="T119" fmla="*/ 4324 h 4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78" h="4324">
                  <a:moveTo>
                    <a:pt x="47" y="0"/>
                  </a:moveTo>
                  <a:lnTo>
                    <a:pt x="0" y="128"/>
                  </a:lnTo>
                  <a:lnTo>
                    <a:pt x="0" y="119"/>
                  </a:lnTo>
                  <a:lnTo>
                    <a:pt x="43" y="0"/>
                  </a:lnTo>
                  <a:lnTo>
                    <a:pt x="47" y="0"/>
                  </a:lnTo>
                  <a:close/>
                  <a:moveTo>
                    <a:pt x="94" y="0"/>
                  </a:moveTo>
                  <a:lnTo>
                    <a:pt x="0" y="259"/>
                  </a:lnTo>
                  <a:lnTo>
                    <a:pt x="0" y="268"/>
                  </a:lnTo>
                  <a:lnTo>
                    <a:pt x="98" y="0"/>
                  </a:lnTo>
                  <a:lnTo>
                    <a:pt x="94" y="0"/>
                  </a:lnTo>
                  <a:close/>
                  <a:moveTo>
                    <a:pt x="146" y="0"/>
                  </a:moveTo>
                  <a:lnTo>
                    <a:pt x="0" y="399"/>
                  </a:lnTo>
                  <a:lnTo>
                    <a:pt x="0" y="408"/>
                  </a:lnTo>
                  <a:lnTo>
                    <a:pt x="149" y="0"/>
                  </a:lnTo>
                  <a:lnTo>
                    <a:pt x="146" y="0"/>
                  </a:lnTo>
                  <a:close/>
                  <a:moveTo>
                    <a:pt x="197" y="0"/>
                  </a:moveTo>
                  <a:lnTo>
                    <a:pt x="0" y="539"/>
                  </a:lnTo>
                  <a:lnTo>
                    <a:pt x="0" y="549"/>
                  </a:lnTo>
                  <a:lnTo>
                    <a:pt x="200" y="0"/>
                  </a:lnTo>
                  <a:lnTo>
                    <a:pt x="197" y="0"/>
                  </a:lnTo>
                  <a:close/>
                  <a:moveTo>
                    <a:pt x="248" y="0"/>
                  </a:moveTo>
                  <a:lnTo>
                    <a:pt x="0" y="680"/>
                  </a:lnTo>
                  <a:lnTo>
                    <a:pt x="0" y="689"/>
                  </a:lnTo>
                  <a:lnTo>
                    <a:pt x="251" y="0"/>
                  </a:lnTo>
                  <a:lnTo>
                    <a:pt x="248" y="0"/>
                  </a:lnTo>
                  <a:close/>
                  <a:moveTo>
                    <a:pt x="299" y="0"/>
                  </a:moveTo>
                  <a:lnTo>
                    <a:pt x="0" y="820"/>
                  </a:lnTo>
                  <a:lnTo>
                    <a:pt x="0" y="829"/>
                  </a:lnTo>
                  <a:lnTo>
                    <a:pt x="302" y="0"/>
                  </a:lnTo>
                  <a:lnTo>
                    <a:pt x="299" y="0"/>
                  </a:lnTo>
                  <a:close/>
                  <a:moveTo>
                    <a:pt x="350" y="0"/>
                  </a:moveTo>
                  <a:lnTo>
                    <a:pt x="0" y="960"/>
                  </a:lnTo>
                  <a:lnTo>
                    <a:pt x="0" y="969"/>
                  </a:lnTo>
                  <a:lnTo>
                    <a:pt x="353" y="0"/>
                  </a:lnTo>
                  <a:lnTo>
                    <a:pt x="350" y="0"/>
                  </a:lnTo>
                  <a:close/>
                  <a:moveTo>
                    <a:pt x="401" y="0"/>
                  </a:moveTo>
                  <a:lnTo>
                    <a:pt x="0" y="1099"/>
                  </a:lnTo>
                  <a:lnTo>
                    <a:pt x="0" y="1109"/>
                  </a:lnTo>
                  <a:lnTo>
                    <a:pt x="404" y="0"/>
                  </a:lnTo>
                  <a:lnTo>
                    <a:pt x="401" y="0"/>
                  </a:lnTo>
                  <a:close/>
                  <a:moveTo>
                    <a:pt x="452" y="0"/>
                  </a:moveTo>
                  <a:lnTo>
                    <a:pt x="0" y="1239"/>
                  </a:lnTo>
                  <a:lnTo>
                    <a:pt x="0" y="1249"/>
                  </a:lnTo>
                  <a:lnTo>
                    <a:pt x="455" y="0"/>
                  </a:lnTo>
                  <a:lnTo>
                    <a:pt x="452" y="0"/>
                  </a:lnTo>
                  <a:close/>
                  <a:moveTo>
                    <a:pt x="503" y="0"/>
                  </a:moveTo>
                  <a:lnTo>
                    <a:pt x="0" y="1379"/>
                  </a:lnTo>
                  <a:lnTo>
                    <a:pt x="0" y="1389"/>
                  </a:lnTo>
                  <a:lnTo>
                    <a:pt x="507" y="0"/>
                  </a:lnTo>
                  <a:lnTo>
                    <a:pt x="503" y="0"/>
                  </a:lnTo>
                  <a:close/>
                  <a:moveTo>
                    <a:pt x="2034" y="0"/>
                  </a:moveTo>
                  <a:lnTo>
                    <a:pt x="459" y="4324"/>
                  </a:lnTo>
                  <a:lnTo>
                    <a:pt x="462" y="4324"/>
                  </a:lnTo>
                  <a:lnTo>
                    <a:pt x="2038" y="0"/>
                  </a:lnTo>
                  <a:lnTo>
                    <a:pt x="2034" y="0"/>
                  </a:lnTo>
                  <a:close/>
                  <a:moveTo>
                    <a:pt x="1983" y="0"/>
                  </a:moveTo>
                  <a:lnTo>
                    <a:pt x="408" y="4324"/>
                  </a:lnTo>
                  <a:lnTo>
                    <a:pt x="411" y="4324"/>
                  </a:lnTo>
                  <a:lnTo>
                    <a:pt x="1987" y="0"/>
                  </a:lnTo>
                  <a:lnTo>
                    <a:pt x="1983" y="0"/>
                  </a:lnTo>
                  <a:close/>
                  <a:moveTo>
                    <a:pt x="2086" y="0"/>
                  </a:moveTo>
                  <a:lnTo>
                    <a:pt x="510" y="4324"/>
                  </a:lnTo>
                  <a:lnTo>
                    <a:pt x="513" y="4324"/>
                  </a:lnTo>
                  <a:lnTo>
                    <a:pt x="2089" y="0"/>
                  </a:lnTo>
                  <a:lnTo>
                    <a:pt x="2086" y="0"/>
                  </a:lnTo>
                  <a:close/>
                  <a:moveTo>
                    <a:pt x="2137" y="0"/>
                  </a:moveTo>
                  <a:lnTo>
                    <a:pt x="561" y="4324"/>
                  </a:lnTo>
                  <a:lnTo>
                    <a:pt x="564" y="4324"/>
                  </a:lnTo>
                  <a:lnTo>
                    <a:pt x="2140" y="0"/>
                  </a:lnTo>
                  <a:lnTo>
                    <a:pt x="2137" y="0"/>
                  </a:lnTo>
                  <a:close/>
                  <a:moveTo>
                    <a:pt x="2188" y="0"/>
                  </a:moveTo>
                  <a:lnTo>
                    <a:pt x="612" y="4324"/>
                  </a:lnTo>
                  <a:lnTo>
                    <a:pt x="615" y="4324"/>
                  </a:lnTo>
                  <a:lnTo>
                    <a:pt x="2191" y="0"/>
                  </a:lnTo>
                  <a:lnTo>
                    <a:pt x="2188" y="0"/>
                  </a:lnTo>
                  <a:close/>
                  <a:moveTo>
                    <a:pt x="2239" y="0"/>
                  </a:moveTo>
                  <a:lnTo>
                    <a:pt x="663" y="4324"/>
                  </a:lnTo>
                  <a:lnTo>
                    <a:pt x="666" y="4324"/>
                  </a:lnTo>
                  <a:lnTo>
                    <a:pt x="2242" y="0"/>
                  </a:lnTo>
                  <a:lnTo>
                    <a:pt x="2239" y="0"/>
                  </a:lnTo>
                  <a:close/>
                  <a:moveTo>
                    <a:pt x="2290" y="0"/>
                  </a:moveTo>
                  <a:lnTo>
                    <a:pt x="714" y="4324"/>
                  </a:lnTo>
                  <a:lnTo>
                    <a:pt x="718" y="4324"/>
                  </a:lnTo>
                  <a:lnTo>
                    <a:pt x="2293" y="0"/>
                  </a:lnTo>
                  <a:lnTo>
                    <a:pt x="2290" y="0"/>
                  </a:lnTo>
                  <a:close/>
                  <a:moveTo>
                    <a:pt x="2341" y="0"/>
                  </a:moveTo>
                  <a:lnTo>
                    <a:pt x="765" y="4324"/>
                  </a:lnTo>
                  <a:lnTo>
                    <a:pt x="769" y="4324"/>
                  </a:lnTo>
                  <a:lnTo>
                    <a:pt x="2344" y="0"/>
                  </a:lnTo>
                  <a:lnTo>
                    <a:pt x="2341" y="0"/>
                  </a:lnTo>
                  <a:close/>
                  <a:moveTo>
                    <a:pt x="2392" y="0"/>
                  </a:moveTo>
                  <a:lnTo>
                    <a:pt x="816" y="4324"/>
                  </a:lnTo>
                  <a:lnTo>
                    <a:pt x="820" y="4324"/>
                  </a:lnTo>
                  <a:lnTo>
                    <a:pt x="2395" y="0"/>
                  </a:lnTo>
                  <a:lnTo>
                    <a:pt x="2392" y="0"/>
                  </a:lnTo>
                  <a:close/>
                  <a:moveTo>
                    <a:pt x="2443" y="0"/>
                  </a:moveTo>
                  <a:lnTo>
                    <a:pt x="867" y="4324"/>
                  </a:lnTo>
                  <a:lnTo>
                    <a:pt x="871" y="4324"/>
                  </a:lnTo>
                  <a:lnTo>
                    <a:pt x="2447" y="0"/>
                  </a:lnTo>
                  <a:lnTo>
                    <a:pt x="2443" y="0"/>
                  </a:lnTo>
                  <a:close/>
                  <a:moveTo>
                    <a:pt x="2494" y="0"/>
                  </a:moveTo>
                  <a:lnTo>
                    <a:pt x="918" y="4324"/>
                  </a:lnTo>
                  <a:lnTo>
                    <a:pt x="922" y="4324"/>
                  </a:lnTo>
                  <a:lnTo>
                    <a:pt x="2498" y="0"/>
                  </a:lnTo>
                  <a:lnTo>
                    <a:pt x="2494" y="0"/>
                  </a:lnTo>
                  <a:close/>
                  <a:moveTo>
                    <a:pt x="2545" y="0"/>
                  </a:moveTo>
                  <a:lnTo>
                    <a:pt x="969" y="4324"/>
                  </a:lnTo>
                  <a:lnTo>
                    <a:pt x="973" y="4324"/>
                  </a:lnTo>
                  <a:lnTo>
                    <a:pt x="2549" y="0"/>
                  </a:lnTo>
                  <a:lnTo>
                    <a:pt x="2545" y="0"/>
                  </a:lnTo>
                  <a:close/>
                  <a:moveTo>
                    <a:pt x="2596" y="0"/>
                  </a:moveTo>
                  <a:lnTo>
                    <a:pt x="1021" y="4324"/>
                  </a:lnTo>
                  <a:lnTo>
                    <a:pt x="1024" y="4324"/>
                  </a:lnTo>
                  <a:lnTo>
                    <a:pt x="2600" y="0"/>
                  </a:lnTo>
                  <a:lnTo>
                    <a:pt x="2596" y="0"/>
                  </a:lnTo>
                  <a:close/>
                  <a:moveTo>
                    <a:pt x="2647" y="0"/>
                  </a:moveTo>
                  <a:lnTo>
                    <a:pt x="1072" y="4324"/>
                  </a:lnTo>
                  <a:lnTo>
                    <a:pt x="1075" y="4324"/>
                  </a:lnTo>
                  <a:lnTo>
                    <a:pt x="2651" y="0"/>
                  </a:lnTo>
                  <a:lnTo>
                    <a:pt x="2647" y="0"/>
                  </a:lnTo>
                  <a:close/>
                  <a:moveTo>
                    <a:pt x="2699" y="0"/>
                  </a:moveTo>
                  <a:lnTo>
                    <a:pt x="1123" y="4324"/>
                  </a:lnTo>
                  <a:lnTo>
                    <a:pt x="1126" y="4324"/>
                  </a:lnTo>
                  <a:lnTo>
                    <a:pt x="2702" y="0"/>
                  </a:lnTo>
                  <a:lnTo>
                    <a:pt x="2699" y="0"/>
                  </a:lnTo>
                  <a:close/>
                  <a:moveTo>
                    <a:pt x="2750" y="0"/>
                  </a:moveTo>
                  <a:lnTo>
                    <a:pt x="1174" y="4324"/>
                  </a:lnTo>
                  <a:lnTo>
                    <a:pt x="1177" y="4324"/>
                  </a:lnTo>
                  <a:lnTo>
                    <a:pt x="2753" y="0"/>
                  </a:lnTo>
                  <a:lnTo>
                    <a:pt x="2750" y="0"/>
                  </a:lnTo>
                  <a:close/>
                  <a:moveTo>
                    <a:pt x="2801" y="0"/>
                  </a:moveTo>
                  <a:lnTo>
                    <a:pt x="1225" y="4324"/>
                  </a:lnTo>
                  <a:lnTo>
                    <a:pt x="1228" y="4324"/>
                  </a:lnTo>
                  <a:lnTo>
                    <a:pt x="2804" y="0"/>
                  </a:lnTo>
                  <a:lnTo>
                    <a:pt x="2801" y="0"/>
                  </a:lnTo>
                  <a:close/>
                  <a:moveTo>
                    <a:pt x="2852" y="0"/>
                  </a:moveTo>
                  <a:lnTo>
                    <a:pt x="1276" y="4324"/>
                  </a:lnTo>
                  <a:lnTo>
                    <a:pt x="1279" y="4324"/>
                  </a:lnTo>
                  <a:lnTo>
                    <a:pt x="2855" y="0"/>
                  </a:lnTo>
                  <a:lnTo>
                    <a:pt x="2852" y="0"/>
                  </a:lnTo>
                  <a:close/>
                  <a:moveTo>
                    <a:pt x="2903" y="0"/>
                  </a:moveTo>
                  <a:lnTo>
                    <a:pt x="1327" y="4324"/>
                  </a:lnTo>
                  <a:lnTo>
                    <a:pt x="1330" y="4324"/>
                  </a:lnTo>
                  <a:lnTo>
                    <a:pt x="2906" y="0"/>
                  </a:lnTo>
                  <a:lnTo>
                    <a:pt x="2903" y="0"/>
                  </a:lnTo>
                  <a:close/>
                  <a:moveTo>
                    <a:pt x="2954" y="0"/>
                  </a:moveTo>
                  <a:lnTo>
                    <a:pt x="1378" y="4324"/>
                  </a:lnTo>
                  <a:lnTo>
                    <a:pt x="1382" y="4324"/>
                  </a:lnTo>
                  <a:lnTo>
                    <a:pt x="2957" y="0"/>
                  </a:lnTo>
                  <a:lnTo>
                    <a:pt x="2954" y="0"/>
                  </a:lnTo>
                  <a:close/>
                  <a:moveTo>
                    <a:pt x="3005" y="0"/>
                  </a:moveTo>
                  <a:lnTo>
                    <a:pt x="1429" y="4324"/>
                  </a:lnTo>
                  <a:lnTo>
                    <a:pt x="1433" y="4324"/>
                  </a:lnTo>
                  <a:lnTo>
                    <a:pt x="3008" y="0"/>
                  </a:lnTo>
                  <a:lnTo>
                    <a:pt x="3005" y="0"/>
                  </a:lnTo>
                  <a:close/>
                  <a:moveTo>
                    <a:pt x="3056" y="0"/>
                  </a:moveTo>
                  <a:lnTo>
                    <a:pt x="1480" y="4324"/>
                  </a:lnTo>
                  <a:lnTo>
                    <a:pt x="1484" y="4324"/>
                  </a:lnTo>
                  <a:lnTo>
                    <a:pt x="3059" y="0"/>
                  </a:lnTo>
                  <a:lnTo>
                    <a:pt x="3056" y="0"/>
                  </a:lnTo>
                  <a:close/>
                  <a:moveTo>
                    <a:pt x="3107" y="0"/>
                  </a:moveTo>
                  <a:lnTo>
                    <a:pt x="1531" y="4324"/>
                  </a:lnTo>
                  <a:lnTo>
                    <a:pt x="1535" y="4324"/>
                  </a:lnTo>
                  <a:lnTo>
                    <a:pt x="3111" y="0"/>
                  </a:lnTo>
                  <a:lnTo>
                    <a:pt x="3107" y="0"/>
                  </a:lnTo>
                  <a:close/>
                  <a:moveTo>
                    <a:pt x="3158" y="0"/>
                  </a:moveTo>
                  <a:lnTo>
                    <a:pt x="1582" y="4324"/>
                  </a:lnTo>
                  <a:lnTo>
                    <a:pt x="1586" y="4324"/>
                  </a:lnTo>
                  <a:lnTo>
                    <a:pt x="3162" y="0"/>
                  </a:lnTo>
                  <a:lnTo>
                    <a:pt x="3158" y="0"/>
                  </a:lnTo>
                  <a:close/>
                  <a:moveTo>
                    <a:pt x="3209" y="0"/>
                  </a:moveTo>
                  <a:lnTo>
                    <a:pt x="1634" y="4324"/>
                  </a:lnTo>
                  <a:lnTo>
                    <a:pt x="1637" y="4324"/>
                  </a:lnTo>
                  <a:lnTo>
                    <a:pt x="3213" y="0"/>
                  </a:lnTo>
                  <a:lnTo>
                    <a:pt x="3209" y="0"/>
                  </a:lnTo>
                  <a:close/>
                  <a:moveTo>
                    <a:pt x="3260" y="0"/>
                  </a:moveTo>
                  <a:lnTo>
                    <a:pt x="1685" y="4324"/>
                  </a:lnTo>
                  <a:lnTo>
                    <a:pt x="1688" y="4324"/>
                  </a:lnTo>
                  <a:lnTo>
                    <a:pt x="3264" y="0"/>
                  </a:lnTo>
                  <a:lnTo>
                    <a:pt x="3260" y="0"/>
                  </a:lnTo>
                  <a:close/>
                  <a:moveTo>
                    <a:pt x="3311" y="0"/>
                  </a:moveTo>
                  <a:lnTo>
                    <a:pt x="1736" y="4324"/>
                  </a:lnTo>
                  <a:lnTo>
                    <a:pt x="1739" y="4324"/>
                  </a:lnTo>
                  <a:lnTo>
                    <a:pt x="3315" y="0"/>
                  </a:lnTo>
                  <a:lnTo>
                    <a:pt x="3311" y="0"/>
                  </a:lnTo>
                  <a:close/>
                  <a:moveTo>
                    <a:pt x="3363" y="0"/>
                  </a:moveTo>
                  <a:lnTo>
                    <a:pt x="1787" y="4324"/>
                  </a:lnTo>
                  <a:lnTo>
                    <a:pt x="1790" y="4324"/>
                  </a:lnTo>
                  <a:lnTo>
                    <a:pt x="3366" y="0"/>
                  </a:lnTo>
                  <a:lnTo>
                    <a:pt x="3363" y="0"/>
                  </a:lnTo>
                  <a:close/>
                  <a:moveTo>
                    <a:pt x="3414" y="0"/>
                  </a:moveTo>
                  <a:lnTo>
                    <a:pt x="1838" y="4324"/>
                  </a:lnTo>
                  <a:lnTo>
                    <a:pt x="1841" y="4324"/>
                  </a:lnTo>
                  <a:lnTo>
                    <a:pt x="3417" y="0"/>
                  </a:lnTo>
                  <a:lnTo>
                    <a:pt x="3414" y="0"/>
                  </a:lnTo>
                  <a:close/>
                  <a:moveTo>
                    <a:pt x="3465" y="0"/>
                  </a:moveTo>
                  <a:lnTo>
                    <a:pt x="1889" y="4324"/>
                  </a:lnTo>
                  <a:lnTo>
                    <a:pt x="1892" y="4324"/>
                  </a:lnTo>
                  <a:lnTo>
                    <a:pt x="3468" y="0"/>
                  </a:lnTo>
                  <a:lnTo>
                    <a:pt x="3465" y="0"/>
                  </a:lnTo>
                  <a:close/>
                  <a:moveTo>
                    <a:pt x="3516" y="0"/>
                  </a:moveTo>
                  <a:lnTo>
                    <a:pt x="1939" y="4324"/>
                  </a:lnTo>
                  <a:lnTo>
                    <a:pt x="1942" y="4324"/>
                  </a:lnTo>
                  <a:lnTo>
                    <a:pt x="3519" y="0"/>
                  </a:lnTo>
                  <a:lnTo>
                    <a:pt x="3516" y="0"/>
                  </a:lnTo>
                  <a:close/>
                  <a:moveTo>
                    <a:pt x="3567" y="0"/>
                  </a:moveTo>
                  <a:lnTo>
                    <a:pt x="1990" y="4324"/>
                  </a:lnTo>
                  <a:lnTo>
                    <a:pt x="1993" y="4324"/>
                  </a:lnTo>
                  <a:lnTo>
                    <a:pt x="3570" y="0"/>
                  </a:lnTo>
                  <a:lnTo>
                    <a:pt x="3567" y="0"/>
                  </a:lnTo>
                  <a:close/>
                  <a:moveTo>
                    <a:pt x="3618" y="0"/>
                  </a:moveTo>
                  <a:lnTo>
                    <a:pt x="2041" y="4324"/>
                  </a:lnTo>
                  <a:lnTo>
                    <a:pt x="2045" y="4324"/>
                  </a:lnTo>
                  <a:lnTo>
                    <a:pt x="3621" y="0"/>
                  </a:lnTo>
                  <a:lnTo>
                    <a:pt x="3618" y="0"/>
                  </a:lnTo>
                  <a:close/>
                  <a:moveTo>
                    <a:pt x="3669" y="0"/>
                  </a:moveTo>
                  <a:lnTo>
                    <a:pt x="2092" y="4324"/>
                  </a:lnTo>
                  <a:lnTo>
                    <a:pt x="2096" y="4324"/>
                  </a:lnTo>
                  <a:lnTo>
                    <a:pt x="3672" y="0"/>
                  </a:lnTo>
                  <a:lnTo>
                    <a:pt x="3669" y="0"/>
                  </a:lnTo>
                  <a:close/>
                  <a:moveTo>
                    <a:pt x="3720" y="0"/>
                  </a:moveTo>
                  <a:lnTo>
                    <a:pt x="2143" y="4324"/>
                  </a:lnTo>
                  <a:lnTo>
                    <a:pt x="2147" y="4324"/>
                  </a:lnTo>
                  <a:lnTo>
                    <a:pt x="3724" y="0"/>
                  </a:lnTo>
                  <a:lnTo>
                    <a:pt x="3720" y="0"/>
                  </a:lnTo>
                  <a:close/>
                  <a:moveTo>
                    <a:pt x="3771" y="0"/>
                  </a:moveTo>
                  <a:lnTo>
                    <a:pt x="2194" y="4324"/>
                  </a:lnTo>
                  <a:lnTo>
                    <a:pt x="2198" y="4324"/>
                  </a:lnTo>
                  <a:lnTo>
                    <a:pt x="3775" y="0"/>
                  </a:lnTo>
                  <a:lnTo>
                    <a:pt x="3771" y="0"/>
                  </a:lnTo>
                  <a:close/>
                  <a:moveTo>
                    <a:pt x="3822" y="0"/>
                  </a:moveTo>
                  <a:lnTo>
                    <a:pt x="2245" y="4324"/>
                  </a:lnTo>
                  <a:lnTo>
                    <a:pt x="2249" y="4324"/>
                  </a:lnTo>
                  <a:lnTo>
                    <a:pt x="3826" y="0"/>
                  </a:lnTo>
                  <a:lnTo>
                    <a:pt x="3822" y="0"/>
                  </a:lnTo>
                  <a:close/>
                  <a:moveTo>
                    <a:pt x="3873" y="0"/>
                  </a:moveTo>
                  <a:lnTo>
                    <a:pt x="2297" y="4324"/>
                  </a:lnTo>
                  <a:lnTo>
                    <a:pt x="2300" y="4324"/>
                  </a:lnTo>
                  <a:lnTo>
                    <a:pt x="3877" y="0"/>
                  </a:lnTo>
                  <a:lnTo>
                    <a:pt x="3873" y="0"/>
                  </a:lnTo>
                  <a:close/>
                  <a:moveTo>
                    <a:pt x="3924" y="0"/>
                  </a:moveTo>
                  <a:lnTo>
                    <a:pt x="2348" y="4324"/>
                  </a:lnTo>
                  <a:lnTo>
                    <a:pt x="2351" y="4324"/>
                  </a:lnTo>
                  <a:lnTo>
                    <a:pt x="3928" y="0"/>
                  </a:lnTo>
                  <a:lnTo>
                    <a:pt x="3924" y="0"/>
                  </a:lnTo>
                  <a:close/>
                  <a:moveTo>
                    <a:pt x="3975" y="0"/>
                  </a:moveTo>
                  <a:lnTo>
                    <a:pt x="2399" y="4324"/>
                  </a:lnTo>
                  <a:lnTo>
                    <a:pt x="2402" y="4324"/>
                  </a:lnTo>
                  <a:lnTo>
                    <a:pt x="3979" y="0"/>
                  </a:lnTo>
                  <a:lnTo>
                    <a:pt x="3975" y="0"/>
                  </a:lnTo>
                  <a:close/>
                  <a:moveTo>
                    <a:pt x="4027" y="0"/>
                  </a:moveTo>
                  <a:lnTo>
                    <a:pt x="2450" y="4324"/>
                  </a:lnTo>
                  <a:lnTo>
                    <a:pt x="2453" y="4324"/>
                  </a:lnTo>
                  <a:lnTo>
                    <a:pt x="4030" y="0"/>
                  </a:lnTo>
                  <a:lnTo>
                    <a:pt x="4027" y="0"/>
                  </a:lnTo>
                  <a:close/>
                  <a:moveTo>
                    <a:pt x="4078" y="0"/>
                  </a:moveTo>
                  <a:lnTo>
                    <a:pt x="2501" y="4324"/>
                  </a:lnTo>
                  <a:lnTo>
                    <a:pt x="2504" y="4324"/>
                  </a:lnTo>
                  <a:lnTo>
                    <a:pt x="4081" y="0"/>
                  </a:lnTo>
                  <a:lnTo>
                    <a:pt x="4078" y="0"/>
                  </a:lnTo>
                  <a:close/>
                  <a:moveTo>
                    <a:pt x="4129" y="0"/>
                  </a:moveTo>
                  <a:lnTo>
                    <a:pt x="2552" y="4324"/>
                  </a:lnTo>
                  <a:lnTo>
                    <a:pt x="2555" y="4324"/>
                  </a:lnTo>
                  <a:lnTo>
                    <a:pt x="4132" y="0"/>
                  </a:lnTo>
                  <a:lnTo>
                    <a:pt x="4129" y="0"/>
                  </a:lnTo>
                  <a:close/>
                  <a:moveTo>
                    <a:pt x="4180" y="0"/>
                  </a:moveTo>
                  <a:lnTo>
                    <a:pt x="2603" y="4324"/>
                  </a:lnTo>
                  <a:lnTo>
                    <a:pt x="2606" y="4324"/>
                  </a:lnTo>
                  <a:lnTo>
                    <a:pt x="4183" y="0"/>
                  </a:lnTo>
                  <a:lnTo>
                    <a:pt x="4180" y="0"/>
                  </a:lnTo>
                  <a:close/>
                  <a:moveTo>
                    <a:pt x="4231" y="0"/>
                  </a:moveTo>
                  <a:lnTo>
                    <a:pt x="2654" y="4324"/>
                  </a:lnTo>
                  <a:lnTo>
                    <a:pt x="2658" y="4324"/>
                  </a:lnTo>
                  <a:lnTo>
                    <a:pt x="4234" y="0"/>
                  </a:lnTo>
                  <a:lnTo>
                    <a:pt x="4231" y="0"/>
                  </a:lnTo>
                  <a:close/>
                  <a:moveTo>
                    <a:pt x="554" y="0"/>
                  </a:moveTo>
                  <a:lnTo>
                    <a:pt x="0" y="1519"/>
                  </a:lnTo>
                  <a:lnTo>
                    <a:pt x="0" y="1529"/>
                  </a:lnTo>
                  <a:lnTo>
                    <a:pt x="558" y="0"/>
                  </a:lnTo>
                  <a:lnTo>
                    <a:pt x="554" y="0"/>
                  </a:lnTo>
                  <a:close/>
                  <a:moveTo>
                    <a:pt x="605" y="0"/>
                  </a:moveTo>
                  <a:lnTo>
                    <a:pt x="0" y="1660"/>
                  </a:lnTo>
                  <a:lnTo>
                    <a:pt x="0" y="1670"/>
                  </a:lnTo>
                  <a:lnTo>
                    <a:pt x="609" y="0"/>
                  </a:lnTo>
                  <a:lnTo>
                    <a:pt x="605" y="0"/>
                  </a:lnTo>
                  <a:close/>
                  <a:moveTo>
                    <a:pt x="656" y="0"/>
                  </a:moveTo>
                  <a:lnTo>
                    <a:pt x="0" y="1800"/>
                  </a:lnTo>
                  <a:lnTo>
                    <a:pt x="0" y="1810"/>
                  </a:lnTo>
                  <a:lnTo>
                    <a:pt x="660" y="0"/>
                  </a:lnTo>
                  <a:lnTo>
                    <a:pt x="656" y="0"/>
                  </a:lnTo>
                  <a:close/>
                  <a:moveTo>
                    <a:pt x="707" y="0"/>
                  </a:moveTo>
                  <a:lnTo>
                    <a:pt x="0" y="1940"/>
                  </a:lnTo>
                  <a:lnTo>
                    <a:pt x="0" y="1950"/>
                  </a:lnTo>
                  <a:lnTo>
                    <a:pt x="711" y="0"/>
                  </a:lnTo>
                  <a:lnTo>
                    <a:pt x="707" y="0"/>
                  </a:lnTo>
                  <a:close/>
                  <a:moveTo>
                    <a:pt x="758" y="0"/>
                  </a:moveTo>
                  <a:lnTo>
                    <a:pt x="0" y="2080"/>
                  </a:lnTo>
                  <a:lnTo>
                    <a:pt x="0" y="2089"/>
                  </a:lnTo>
                  <a:lnTo>
                    <a:pt x="762" y="0"/>
                  </a:lnTo>
                  <a:lnTo>
                    <a:pt x="758" y="0"/>
                  </a:lnTo>
                  <a:close/>
                  <a:moveTo>
                    <a:pt x="810" y="0"/>
                  </a:moveTo>
                  <a:lnTo>
                    <a:pt x="0" y="2220"/>
                  </a:lnTo>
                  <a:lnTo>
                    <a:pt x="0" y="2229"/>
                  </a:lnTo>
                  <a:lnTo>
                    <a:pt x="813" y="0"/>
                  </a:lnTo>
                  <a:lnTo>
                    <a:pt x="810" y="0"/>
                  </a:lnTo>
                  <a:close/>
                  <a:moveTo>
                    <a:pt x="861" y="0"/>
                  </a:moveTo>
                  <a:lnTo>
                    <a:pt x="0" y="2360"/>
                  </a:lnTo>
                  <a:lnTo>
                    <a:pt x="0" y="2369"/>
                  </a:lnTo>
                  <a:lnTo>
                    <a:pt x="864" y="0"/>
                  </a:lnTo>
                  <a:lnTo>
                    <a:pt x="861" y="0"/>
                  </a:lnTo>
                  <a:close/>
                  <a:moveTo>
                    <a:pt x="912" y="0"/>
                  </a:moveTo>
                  <a:lnTo>
                    <a:pt x="0" y="2500"/>
                  </a:lnTo>
                  <a:lnTo>
                    <a:pt x="0" y="2509"/>
                  </a:lnTo>
                  <a:lnTo>
                    <a:pt x="915" y="0"/>
                  </a:lnTo>
                  <a:lnTo>
                    <a:pt x="912" y="0"/>
                  </a:lnTo>
                  <a:close/>
                  <a:moveTo>
                    <a:pt x="963" y="0"/>
                  </a:moveTo>
                  <a:lnTo>
                    <a:pt x="0" y="2640"/>
                  </a:lnTo>
                  <a:lnTo>
                    <a:pt x="0" y="2649"/>
                  </a:lnTo>
                  <a:lnTo>
                    <a:pt x="966" y="0"/>
                  </a:lnTo>
                  <a:lnTo>
                    <a:pt x="963" y="0"/>
                  </a:lnTo>
                  <a:close/>
                  <a:moveTo>
                    <a:pt x="1014" y="0"/>
                  </a:moveTo>
                  <a:lnTo>
                    <a:pt x="0" y="2781"/>
                  </a:lnTo>
                  <a:lnTo>
                    <a:pt x="0" y="2790"/>
                  </a:lnTo>
                  <a:lnTo>
                    <a:pt x="1017" y="0"/>
                  </a:lnTo>
                  <a:lnTo>
                    <a:pt x="1014" y="0"/>
                  </a:lnTo>
                  <a:close/>
                  <a:moveTo>
                    <a:pt x="1065" y="0"/>
                  </a:moveTo>
                  <a:lnTo>
                    <a:pt x="0" y="2921"/>
                  </a:lnTo>
                  <a:lnTo>
                    <a:pt x="0" y="2930"/>
                  </a:lnTo>
                  <a:lnTo>
                    <a:pt x="1068" y="0"/>
                  </a:lnTo>
                  <a:lnTo>
                    <a:pt x="1065" y="0"/>
                  </a:lnTo>
                  <a:close/>
                  <a:moveTo>
                    <a:pt x="1116" y="0"/>
                  </a:moveTo>
                  <a:lnTo>
                    <a:pt x="0" y="3061"/>
                  </a:lnTo>
                  <a:lnTo>
                    <a:pt x="0" y="3070"/>
                  </a:lnTo>
                  <a:lnTo>
                    <a:pt x="1119" y="0"/>
                  </a:lnTo>
                  <a:lnTo>
                    <a:pt x="1116" y="0"/>
                  </a:lnTo>
                  <a:close/>
                  <a:moveTo>
                    <a:pt x="1167" y="0"/>
                  </a:moveTo>
                  <a:lnTo>
                    <a:pt x="0" y="3201"/>
                  </a:lnTo>
                  <a:lnTo>
                    <a:pt x="0" y="3210"/>
                  </a:lnTo>
                  <a:lnTo>
                    <a:pt x="1171" y="0"/>
                  </a:lnTo>
                  <a:lnTo>
                    <a:pt x="1167" y="0"/>
                  </a:lnTo>
                  <a:close/>
                  <a:moveTo>
                    <a:pt x="1218" y="0"/>
                  </a:moveTo>
                  <a:lnTo>
                    <a:pt x="0" y="3341"/>
                  </a:lnTo>
                  <a:lnTo>
                    <a:pt x="0" y="3350"/>
                  </a:lnTo>
                  <a:lnTo>
                    <a:pt x="1222" y="0"/>
                  </a:lnTo>
                  <a:lnTo>
                    <a:pt x="1218" y="0"/>
                  </a:lnTo>
                  <a:close/>
                  <a:moveTo>
                    <a:pt x="1269" y="0"/>
                  </a:moveTo>
                  <a:lnTo>
                    <a:pt x="0" y="3481"/>
                  </a:lnTo>
                  <a:lnTo>
                    <a:pt x="0" y="3490"/>
                  </a:lnTo>
                  <a:lnTo>
                    <a:pt x="1273" y="0"/>
                  </a:lnTo>
                  <a:lnTo>
                    <a:pt x="1269" y="0"/>
                  </a:lnTo>
                  <a:close/>
                  <a:moveTo>
                    <a:pt x="1320" y="0"/>
                  </a:moveTo>
                  <a:lnTo>
                    <a:pt x="0" y="3620"/>
                  </a:lnTo>
                  <a:lnTo>
                    <a:pt x="0" y="3630"/>
                  </a:lnTo>
                  <a:lnTo>
                    <a:pt x="1324" y="0"/>
                  </a:lnTo>
                  <a:lnTo>
                    <a:pt x="1320" y="0"/>
                  </a:lnTo>
                  <a:close/>
                  <a:moveTo>
                    <a:pt x="1371" y="0"/>
                  </a:moveTo>
                  <a:lnTo>
                    <a:pt x="0" y="3760"/>
                  </a:lnTo>
                  <a:lnTo>
                    <a:pt x="0" y="3770"/>
                  </a:lnTo>
                  <a:lnTo>
                    <a:pt x="1375" y="0"/>
                  </a:lnTo>
                  <a:lnTo>
                    <a:pt x="1371" y="0"/>
                  </a:lnTo>
                  <a:close/>
                  <a:moveTo>
                    <a:pt x="1423" y="0"/>
                  </a:moveTo>
                  <a:lnTo>
                    <a:pt x="0" y="3901"/>
                  </a:lnTo>
                  <a:lnTo>
                    <a:pt x="0" y="3911"/>
                  </a:lnTo>
                  <a:lnTo>
                    <a:pt x="1426" y="0"/>
                  </a:lnTo>
                  <a:lnTo>
                    <a:pt x="1423" y="0"/>
                  </a:lnTo>
                  <a:close/>
                  <a:moveTo>
                    <a:pt x="1474" y="0"/>
                  </a:moveTo>
                  <a:lnTo>
                    <a:pt x="0" y="4041"/>
                  </a:lnTo>
                  <a:lnTo>
                    <a:pt x="0" y="4051"/>
                  </a:lnTo>
                  <a:lnTo>
                    <a:pt x="1477" y="0"/>
                  </a:lnTo>
                  <a:lnTo>
                    <a:pt x="1474" y="0"/>
                  </a:lnTo>
                  <a:close/>
                  <a:moveTo>
                    <a:pt x="1525" y="0"/>
                  </a:moveTo>
                  <a:lnTo>
                    <a:pt x="0" y="4181"/>
                  </a:lnTo>
                  <a:lnTo>
                    <a:pt x="0" y="4191"/>
                  </a:lnTo>
                  <a:lnTo>
                    <a:pt x="1528" y="0"/>
                  </a:lnTo>
                  <a:lnTo>
                    <a:pt x="1525" y="0"/>
                  </a:lnTo>
                  <a:close/>
                  <a:moveTo>
                    <a:pt x="1576" y="0"/>
                  </a:moveTo>
                  <a:lnTo>
                    <a:pt x="0" y="4321"/>
                  </a:lnTo>
                  <a:lnTo>
                    <a:pt x="0" y="4324"/>
                  </a:lnTo>
                  <a:lnTo>
                    <a:pt x="2" y="4324"/>
                  </a:lnTo>
                  <a:lnTo>
                    <a:pt x="1579" y="0"/>
                  </a:lnTo>
                  <a:lnTo>
                    <a:pt x="1576" y="0"/>
                  </a:lnTo>
                  <a:close/>
                  <a:moveTo>
                    <a:pt x="1627" y="0"/>
                  </a:moveTo>
                  <a:lnTo>
                    <a:pt x="50" y="4324"/>
                  </a:lnTo>
                  <a:lnTo>
                    <a:pt x="53" y="4324"/>
                  </a:lnTo>
                  <a:lnTo>
                    <a:pt x="1630" y="0"/>
                  </a:lnTo>
                  <a:lnTo>
                    <a:pt x="1627" y="0"/>
                  </a:lnTo>
                  <a:close/>
                  <a:moveTo>
                    <a:pt x="1678" y="0"/>
                  </a:moveTo>
                  <a:lnTo>
                    <a:pt x="101" y="4324"/>
                  </a:lnTo>
                  <a:lnTo>
                    <a:pt x="105" y="4324"/>
                  </a:lnTo>
                  <a:lnTo>
                    <a:pt x="1681" y="0"/>
                  </a:lnTo>
                  <a:lnTo>
                    <a:pt x="1678" y="0"/>
                  </a:lnTo>
                  <a:close/>
                  <a:moveTo>
                    <a:pt x="1729" y="0"/>
                  </a:moveTo>
                  <a:lnTo>
                    <a:pt x="152" y="4324"/>
                  </a:lnTo>
                  <a:lnTo>
                    <a:pt x="156" y="4324"/>
                  </a:lnTo>
                  <a:lnTo>
                    <a:pt x="1732" y="0"/>
                  </a:lnTo>
                  <a:lnTo>
                    <a:pt x="1729" y="0"/>
                  </a:lnTo>
                  <a:close/>
                  <a:moveTo>
                    <a:pt x="1780" y="0"/>
                  </a:moveTo>
                  <a:lnTo>
                    <a:pt x="203" y="4324"/>
                  </a:lnTo>
                  <a:lnTo>
                    <a:pt x="207" y="4324"/>
                  </a:lnTo>
                  <a:lnTo>
                    <a:pt x="1783" y="0"/>
                  </a:lnTo>
                  <a:lnTo>
                    <a:pt x="1780" y="0"/>
                  </a:lnTo>
                  <a:close/>
                  <a:moveTo>
                    <a:pt x="1831" y="0"/>
                  </a:moveTo>
                  <a:lnTo>
                    <a:pt x="254" y="4324"/>
                  </a:lnTo>
                  <a:lnTo>
                    <a:pt x="258" y="4324"/>
                  </a:lnTo>
                  <a:lnTo>
                    <a:pt x="1835" y="0"/>
                  </a:lnTo>
                  <a:lnTo>
                    <a:pt x="1831" y="0"/>
                  </a:lnTo>
                  <a:close/>
                  <a:moveTo>
                    <a:pt x="1882" y="0"/>
                  </a:moveTo>
                  <a:lnTo>
                    <a:pt x="305" y="4324"/>
                  </a:lnTo>
                  <a:lnTo>
                    <a:pt x="309" y="4324"/>
                  </a:lnTo>
                  <a:lnTo>
                    <a:pt x="1886" y="0"/>
                  </a:lnTo>
                  <a:lnTo>
                    <a:pt x="1882" y="0"/>
                  </a:lnTo>
                  <a:close/>
                  <a:moveTo>
                    <a:pt x="1932" y="0"/>
                  </a:moveTo>
                  <a:lnTo>
                    <a:pt x="357" y="4324"/>
                  </a:lnTo>
                  <a:lnTo>
                    <a:pt x="360" y="4324"/>
                  </a:lnTo>
                  <a:lnTo>
                    <a:pt x="1936" y="0"/>
                  </a:lnTo>
                  <a:lnTo>
                    <a:pt x="1932" y="0"/>
                  </a:lnTo>
                  <a:close/>
                  <a:moveTo>
                    <a:pt x="6631" y="0"/>
                  </a:moveTo>
                  <a:lnTo>
                    <a:pt x="5055" y="4324"/>
                  </a:lnTo>
                  <a:lnTo>
                    <a:pt x="5058" y="4324"/>
                  </a:lnTo>
                  <a:lnTo>
                    <a:pt x="6634" y="0"/>
                  </a:lnTo>
                  <a:lnTo>
                    <a:pt x="6631" y="0"/>
                  </a:lnTo>
                  <a:close/>
                  <a:moveTo>
                    <a:pt x="6580" y="0"/>
                  </a:moveTo>
                  <a:lnTo>
                    <a:pt x="5004" y="4324"/>
                  </a:lnTo>
                  <a:lnTo>
                    <a:pt x="5007" y="4324"/>
                  </a:lnTo>
                  <a:lnTo>
                    <a:pt x="6583" y="0"/>
                  </a:lnTo>
                  <a:lnTo>
                    <a:pt x="6580" y="0"/>
                  </a:lnTo>
                  <a:close/>
                  <a:moveTo>
                    <a:pt x="6682" y="0"/>
                  </a:moveTo>
                  <a:lnTo>
                    <a:pt x="5106" y="4324"/>
                  </a:lnTo>
                  <a:lnTo>
                    <a:pt x="5109" y="4324"/>
                  </a:lnTo>
                  <a:lnTo>
                    <a:pt x="6685" y="0"/>
                  </a:lnTo>
                  <a:lnTo>
                    <a:pt x="6682" y="0"/>
                  </a:lnTo>
                  <a:close/>
                  <a:moveTo>
                    <a:pt x="6733" y="0"/>
                  </a:moveTo>
                  <a:lnTo>
                    <a:pt x="5157" y="4324"/>
                  </a:lnTo>
                  <a:lnTo>
                    <a:pt x="5160" y="4324"/>
                  </a:lnTo>
                  <a:lnTo>
                    <a:pt x="6736" y="0"/>
                  </a:lnTo>
                  <a:lnTo>
                    <a:pt x="6733" y="0"/>
                  </a:lnTo>
                  <a:close/>
                  <a:moveTo>
                    <a:pt x="6784" y="0"/>
                  </a:moveTo>
                  <a:lnTo>
                    <a:pt x="5208" y="4324"/>
                  </a:lnTo>
                  <a:lnTo>
                    <a:pt x="5211" y="4324"/>
                  </a:lnTo>
                  <a:lnTo>
                    <a:pt x="6787" y="0"/>
                  </a:lnTo>
                  <a:lnTo>
                    <a:pt x="6784" y="0"/>
                  </a:lnTo>
                  <a:close/>
                  <a:moveTo>
                    <a:pt x="6835" y="0"/>
                  </a:moveTo>
                  <a:lnTo>
                    <a:pt x="5259" y="4324"/>
                  </a:lnTo>
                  <a:lnTo>
                    <a:pt x="5263" y="4324"/>
                  </a:lnTo>
                  <a:lnTo>
                    <a:pt x="6838" y="0"/>
                  </a:lnTo>
                  <a:lnTo>
                    <a:pt x="6835" y="0"/>
                  </a:lnTo>
                  <a:close/>
                  <a:moveTo>
                    <a:pt x="6886" y="0"/>
                  </a:moveTo>
                  <a:lnTo>
                    <a:pt x="5310" y="4324"/>
                  </a:lnTo>
                  <a:lnTo>
                    <a:pt x="5314" y="4324"/>
                  </a:lnTo>
                  <a:lnTo>
                    <a:pt x="6889" y="0"/>
                  </a:lnTo>
                  <a:lnTo>
                    <a:pt x="6886" y="0"/>
                  </a:lnTo>
                  <a:close/>
                  <a:moveTo>
                    <a:pt x="6937" y="0"/>
                  </a:moveTo>
                  <a:lnTo>
                    <a:pt x="5361" y="4324"/>
                  </a:lnTo>
                  <a:lnTo>
                    <a:pt x="5365" y="4324"/>
                  </a:lnTo>
                  <a:lnTo>
                    <a:pt x="6940" y="0"/>
                  </a:lnTo>
                  <a:lnTo>
                    <a:pt x="6937" y="0"/>
                  </a:lnTo>
                  <a:close/>
                  <a:moveTo>
                    <a:pt x="6988" y="0"/>
                  </a:moveTo>
                  <a:lnTo>
                    <a:pt x="5412" y="4324"/>
                  </a:lnTo>
                  <a:lnTo>
                    <a:pt x="5416" y="4324"/>
                  </a:lnTo>
                  <a:lnTo>
                    <a:pt x="6992" y="0"/>
                  </a:lnTo>
                  <a:lnTo>
                    <a:pt x="6988" y="0"/>
                  </a:lnTo>
                  <a:close/>
                  <a:moveTo>
                    <a:pt x="7039" y="0"/>
                  </a:moveTo>
                  <a:lnTo>
                    <a:pt x="5463" y="4324"/>
                  </a:lnTo>
                  <a:lnTo>
                    <a:pt x="5467" y="4324"/>
                  </a:lnTo>
                  <a:lnTo>
                    <a:pt x="7043" y="0"/>
                  </a:lnTo>
                  <a:lnTo>
                    <a:pt x="7039" y="0"/>
                  </a:lnTo>
                  <a:close/>
                  <a:moveTo>
                    <a:pt x="7090" y="0"/>
                  </a:moveTo>
                  <a:lnTo>
                    <a:pt x="5515" y="4324"/>
                  </a:lnTo>
                  <a:lnTo>
                    <a:pt x="5518" y="4324"/>
                  </a:lnTo>
                  <a:lnTo>
                    <a:pt x="7094" y="0"/>
                  </a:lnTo>
                  <a:lnTo>
                    <a:pt x="7090" y="0"/>
                  </a:lnTo>
                  <a:close/>
                  <a:moveTo>
                    <a:pt x="7141" y="0"/>
                  </a:moveTo>
                  <a:lnTo>
                    <a:pt x="5566" y="4324"/>
                  </a:lnTo>
                  <a:lnTo>
                    <a:pt x="5569" y="4324"/>
                  </a:lnTo>
                  <a:lnTo>
                    <a:pt x="7145" y="0"/>
                  </a:lnTo>
                  <a:lnTo>
                    <a:pt x="7141" y="0"/>
                  </a:lnTo>
                  <a:close/>
                  <a:moveTo>
                    <a:pt x="7192" y="0"/>
                  </a:moveTo>
                  <a:lnTo>
                    <a:pt x="5617" y="4324"/>
                  </a:lnTo>
                  <a:lnTo>
                    <a:pt x="5620" y="4324"/>
                  </a:lnTo>
                  <a:lnTo>
                    <a:pt x="7196" y="0"/>
                  </a:lnTo>
                  <a:lnTo>
                    <a:pt x="7192" y="0"/>
                  </a:lnTo>
                  <a:close/>
                  <a:moveTo>
                    <a:pt x="7244" y="0"/>
                  </a:moveTo>
                  <a:lnTo>
                    <a:pt x="5668" y="4324"/>
                  </a:lnTo>
                  <a:lnTo>
                    <a:pt x="5671" y="4324"/>
                  </a:lnTo>
                  <a:lnTo>
                    <a:pt x="7247" y="0"/>
                  </a:lnTo>
                  <a:lnTo>
                    <a:pt x="7244" y="0"/>
                  </a:lnTo>
                  <a:close/>
                  <a:moveTo>
                    <a:pt x="7295" y="0"/>
                  </a:moveTo>
                  <a:lnTo>
                    <a:pt x="5719" y="4324"/>
                  </a:lnTo>
                  <a:lnTo>
                    <a:pt x="5722" y="4324"/>
                  </a:lnTo>
                  <a:lnTo>
                    <a:pt x="7298" y="0"/>
                  </a:lnTo>
                  <a:lnTo>
                    <a:pt x="7295" y="0"/>
                  </a:lnTo>
                  <a:close/>
                  <a:moveTo>
                    <a:pt x="7346" y="0"/>
                  </a:moveTo>
                  <a:lnTo>
                    <a:pt x="5769" y="4324"/>
                  </a:lnTo>
                  <a:lnTo>
                    <a:pt x="5772" y="4324"/>
                  </a:lnTo>
                  <a:lnTo>
                    <a:pt x="7349" y="0"/>
                  </a:lnTo>
                  <a:lnTo>
                    <a:pt x="7346" y="0"/>
                  </a:lnTo>
                  <a:close/>
                  <a:moveTo>
                    <a:pt x="7397" y="0"/>
                  </a:moveTo>
                  <a:lnTo>
                    <a:pt x="5820" y="4324"/>
                  </a:lnTo>
                  <a:lnTo>
                    <a:pt x="5823" y="4324"/>
                  </a:lnTo>
                  <a:lnTo>
                    <a:pt x="7400" y="0"/>
                  </a:lnTo>
                  <a:lnTo>
                    <a:pt x="7397" y="0"/>
                  </a:lnTo>
                  <a:close/>
                  <a:moveTo>
                    <a:pt x="7448" y="0"/>
                  </a:moveTo>
                  <a:lnTo>
                    <a:pt x="5871" y="4324"/>
                  </a:lnTo>
                  <a:lnTo>
                    <a:pt x="5874" y="4324"/>
                  </a:lnTo>
                  <a:lnTo>
                    <a:pt x="7451" y="0"/>
                  </a:lnTo>
                  <a:lnTo>
                    <a:pt x="7448" y="0"/>
                  </a:lnTo>
                  <a:close/>
                  <a:moveTo>
                    <a:pt x="7499" y="0"/>
                  </a:moveTo>
                  <a:lnTo>
                    <a:pt x="5922" y="4324"/>
                  </a:lnTo>
                  <a:lnTo>
                    <a:pt x="5926" y="4324"/>
                  </a:lnTo>
                  <a:lnTo>
                    <a:pt x="7502" y="0"/>
                  </a:lnTo>
                  <a:lnTo>
                    <a:pt x="7499" y="0"/>
                  </a:lnTo>
                  <a:close/>
                  <a:moveTo>
                    <a:pt x="7550" y="0"/>
                  </a:moveTo>
                  <a:lnTo>
                    <a:pt x="5973" y="4324"/>
                  </a:lnTo>
                  <a:lnTo>
                    <a:pt x="5977" y="4324"/>
                  </a:lnTo>
                  <a:lnTo>
                    <a:pt x="7553" y="0"/>
                  </a:lnTo>
                  <a:lnTo>
                    <a:pt x="7550" y="0"/>
                  </a:lnTo>
                  <a:close/>
                  <a:moveTo>
                    <a:pt x="7601" y="0"/>
                  </a:moveTo>
                  <a:lnTo>
                    <a:pt x="6024" y="4324"/>
                  </a:lnTo>
                  <a:lnTo>
                    <a:pt x="6028" y="4324"/>
                  </a:lnTo>
                  <a:lnTo>
                    <a:pt x="7605" y="0"/>
                  </a:lnTo>
                  <a:lnTo>
                    <a:pt x="7601" y="0"/>
                  </a:lnTo>
                  <a:close/>
                  <a:moveTo>
                    <a:pt x="7652" y="0"/>
                  </a:moveTo>
                  <a:lnTo>
                    <a:pt x="6075" y="4324"/>
                  </a:lnTo>
                  <a:lnTo>
                    <a:pt x="6079" y="4324"/>
                  </a:lnTo>
                  <a:lnTo>
                    <a:pt x="7656" y="0"/>
                  </a:lnTo>
                  <a:lnTo>
                    <a:pt x="7652" y="0"/>
                  </a:lnTo>
                  <a:close/>
                  <a:moveTo>
                    <a:pt x="6126" y="4324"/>
                  </a:moveTo>
                  <a:lnTo>
                    <a:pt x="6130" y="4324"/>
                  </a:lnTo>
                  <a:lnTo>
                    <a:pt x="7678" y="79"/>
                  </a:lnTo>
                  <a:lnTo>
                    <a:pt x="7678" y="69"/>
                  </a:lnTo>
                  <a:lnTo>
                    <a:pt x="6126" y="4324"/>
                  </a:lnTo>
                  <a:close/>
                  <a:moveTo>
                    <a:pt x="6181" y="4324"/>
                  </a:moveTo>
                  <a:lnTo>
                    <a:pt x="7678" y="219"/>
                  </a:lnTo>
                  <a:lnTo>
                    <a:pt x="7678" y="209"/>
                  </a:lnTo>
                  <a:lnTo>
                    <a:pt x="6178" y="4324"/>
                  </a:lnTo>
                  <a:lnTo>
                    <a:pt x="6181" y="4324"/>
                  </a:lnTo>
                  <a:close/>
                  <a:moveTo>
                    <a:pt x="6232" y="4324"/>
                  </a:moveTo>
                  <a:lnTo>
                    <a:pt x="7678" y="358"/>
                  </a:lnTo>
                  <a:lnTo>
                    <a:pt x="7678" y="349"/>
                  </a:lnTo>
                  <a:lnTo>
                    <a:pt x="6229" y="4324"/>
                  </a:lnTo>
                  <a:lnTo>
                    <a:pt x="6232" y="4324"/>
                  </a:lnTo>
                  <a:close/>
                  <a:moveTo>
                    <a:pt x="4333" y="0"/>
                  </a:moveTo>
                  <a:lnTo>
                    <a:pt x="2756" y="4324"/>
                  </a:lnTo>
                  <a:lnTo>
                    <a:pt x="2760" y="4324"/>
                  </a:lnTo>
                  <a:lnTo>
                    <a:pt x="4336" y="0"/>
                  </a:lnTo>
                  <a:lnTo>
                    <a:pt x="4333" y="0"/>
                  </a:lnTo>
                  <a:close/>
                  <a:moveTo>
                    <a:pt x="4282" y="0"/>
                  </a:moveTo>
                  <a:lnTo>
                    <a:pt x="2705" y="4324"/>
                  </a:lnTo>
                  <a:lnTo>
                    <a:pt x="2709" y="4324"/>
                  </a:lnTo>
                  <a:lnTo>
                    <a:pt x="4285" y="0"/>
                  </a:lnTo>
                  <a:lnTo>
                    <a:pt x="4282" y="0"/>
                  </a:lnTo>
                  <a:close/>
                  <a:moveTo>
                    <a:pt x="4384" y="0"/>
                  </a:moveTo>
                  <a:lnTo>
                    <a:pt x="2807" y="4324"/>
                  </a:lnTo>
                  <a:lnTo>
                    <a:pt x="2811" y="4324"/>
                  </a:lnTo>
                  <a:lnTo>
                    <a:pt x="4388" y="0"/>
                  </a:lnTo>
                  <a:lnTo>
                    <a:pt x="4384" y="0"/>
                  </a:lnTo>
                  <a:close/>
                  <a:moveTo>
                    <a:pt x="4435" y="0"/>
                  </a:moveTo>
                  <a:lnTo>
                    <a:pt x="2858" y="4324"/>
                  </a:lnTo>
                  <a:lnTo>
                    <a:pt x="2862" y="4324"/>
                  </a:lnTo>
                  <a:lnTo>
                    <a:pt x="4439" y="0"/>
                  </a:lnTo>
                  <a:lnTo>
                    <a:pt x="4435" y="0"/>
                  </a:lnTo>
                  <a:close/>
                  <a:moveTo>
                    <a:pt x="4486" y="0"/>
                  </a:moveTo>
                  <a:lnTo>
                    <a:pt x="2909" y="4324"/>
                  </a:lnTo>
                  <a:lnTo>
                    <a:pt x="2913" y="4324"/>
                  </a:lnTo>
                  <a:lnTo>
                    <a:pt x="4490" y="0"/>
                  </a:lnTo>
                  <a:lnTo>
                    <a:pt x="4486" y="0"/>
                  </a:lnTo>
                  <a:close/>
                  <a:moveTo>
                    <a:pt x="4537" y="0"/>
                  </a:moveTo>
                  <a:lnTo>
                    <a:pt x="2961" y="4324"/>
                  </a:lnTo>
                  <a:lnTo>
                    <a:pt x="2964" y="4324"/>
                  </a:lnTo>
                  <a:lnTo>
                    <a:pt x="4541" y="0"/>
                  </a:lnTo>
                  <a:lnTo>
                    <a:pt x="4537" y="0"/>
                  </a:lnTo>
                  <a:close/>
                  <a:moveTo>
                    <a:pt x="4588" y="0"/>
                  </a:moveTo>
                  <a:lnTo>
                    <a:pt x="3012" y="4324"/>
                  </a:lnTo>
                  <a:lnTo>
                    <a:pt x="3015" y="4324"/>
                  </a:lnTo>
                  <a:lnTo>
                    <a:pt x="4592" y="0"/>
                  </a:lnTo>
                  <a:lnTo>
                    <a:pt x="4588" y="0"/>
                  </a:lnTo>
                  <a:close/>
                  <a:moveTo>
                    <a:pt x="4640" y="0"/>
                  </a:moveTo>
                  <a:lnTo>
                    <a:pt x="3063" y="4324"/>
                  </a:lnTo>
                  <a:lnTo>
                    <a:pt x="3066" y="4324"/>
                  </a:lnTo>
                  <a:lnTo>
                    <a:pt x="4643" y="0"/>
                  </a:lnTo>
                  <a:lnTo>
                    <a:pt x="4640" y="0"/>
                  </a:lnTo>
                  <a:close/>
                  <a:moveTo>
                    <a:pt x="4691" y="0"/>
                  </a:moveTo>
                  <a:lnTo>
                    <a:pt x="3114" y="4324"/>
                  </a:lnTo>
                  <a:lnTo>
                    <a:pt x="3117" y="4324"/>
                  </a:lnTo>
                  <a:lnTo>
                    <a:pt x="4694" y="0"/>
                  </a:lnTo>
                  <a:lnTo>
                    <a:pt x="4691" y="0"/>
                  </a:lnTo>
                  <a:close/>
                  <a:moveTo>
                    <a:pt x="4742" y="0"/>
                  </a:moveTo>
                  <a:lnTo>
                    <a:pt x="3165" y="4324"/>
                  </a:lnTo>
                  <a:lnTo>
                    <a:pt x="3168" y="4324"/>
                  </a:lnTo>
                  <a:lnTo>
                    <a:pt x="4745" y="0"/>
                  </a:lnTo>
                  <a:lnTo>
                    <a:pt x="4742" y="0"/>
                  </a:lnTo>
                  <a:close/>
                  <a:moveTo>
                    <a:pt x="4793" y="0"/>
                  </a:moveTo>
                  <a:lnTo>
                    <a:pt x="3216" y="4324"/>
                  </a:lnTo>
                  <a:lnTo>
                    <a:pt x="3219" y="4324"/>
                  </a:lnTo>
                  <a:lnTo>
                    <a:pt x="4796" y="0"/>
                  </a:lnTo>
                  <a:lnTo>
                    <a:pt x="4793" y="0"/>
                  </a:lnTo>
                  <a:close/>
                  <a:moveTo>
                    <a:pt x="4844" y="0"/>
                  </a:moveTo>
                  <a:lnTo>
                    <a:pt x="3267" y="4324"/>
                  </a:lnTo>
                  <a:lnTo>
                    <a:pt x="3270" y="4324"/>
                  </a:lnTo>
                  <a:lnTo>
                    <a:pt x="4847" y="0"/>
                  </a:lnTo>
                  <a:lnTo>
                    <a:pt x="4844" y="0"/>
                  </a:lnTo>
                  <a:close/>
                  <a:moveTo>
                    <a:pt x="4895" y="0"/>
                  </a:moveTo>
                  <a:lnTo>
                    <a:pt x="3318" y="4324"/>
                  </a:lnTo>
                  <a:lnTo>
                    <a:pt x="3322" y="4324"/>
                  </a:lnTo>
                  <a:lnTo>
                    <a:pt x="4898" y="0"/>
                  </a:lnTo>
                  <a:lnTo>
                    <a:pt x="4895" y="0"/>
                  </a:lnTo>
                  <a:close/>
                  <a:moveTo>
                    <a:pt x="4946" y="0"/>
                  </a:moveTo>
                  <a:lnTo>
                    <a:pt x="3369" y="4324"/>
                  </a:lnTo>
                  <a:lnTo>
                    <a:pt x="3373" y="4324"/>
                  </a:lnTo>
                  <a:lnTo>
                    <a:pt x="4949" y="0"/>
                  </a:lnTo>
                  <a:lnTo>
                    <a:pt x="4946" y="0"/>
                  </a:lnTo>
                  <a:close/>
                  <a:moveTo>
                    <a:pt x="4997" y="0"/>
                  </a:moveTo>
                  <a:lnTo>
                    <a:pt x="3420" y="4324"/>
                  </a:lnTo>
                  <a:lnTo>
                    <a:pt x="3424" y="4324"/>
                  </a:lnTo>
                  <a:lnTo>
                    <a:pt x="5000" y="0"/>
                  </a:lnTo>
                  <a:lnTo>
                    <a:pt x="4997" y="0"/>
                  </a:lnTo>
                  <a:close/>
                  <a:moveTo>
                    <a:pt x="5048" y="0"/>
                  </a:moveTo>
                  <a:lnTo>
                    <a:pt x="3471" y="4324"/>
                  </a:lnTo>
                  <a:lnTo>
                    <a:pt x="3475" y="4324"/>
                  </a:lnTo>
                  <a:lnTo>
                    <a:pt x="5052" y="0"/>
                  </a:lnTo>
                  <a:lnTo>
                    <a:pt x="5048" y="0"/>
                  </a:lnTo>
                  <a:close/>
                  <a:moveTo>
                    <a:pt x="5099" y="0"/>
                  </a:moveTo>
                  <a:lnTo>
                    <a:pt x="3522" y="4324"/>
                  </a:lnTo>
                  <a:lnTo>
                    <a:pt x="3526" y="4324"/>
                  </a:lnTo>
                  <a:lnTo>
                    <a:pt x="5103" y="0"/>
                  </a:lnTo>
                  <a:lnTo>
                    <a:pt x="5099" y="0"/>
                  </a:lnTo>
                  <a:close/>
                  <a:moveTo>
                    <a:pt x="5150" y="0"/>
                  </a:moveTo>
                  <a:lnTo>
                    <a:pt x="3574" y="4324"/>
                  </a:lnTo>
                  <a:lnTo>
                    <a:pt x="3577" y="4324"/>
                  </a:lnTo>
                  <a:lnTo>
                    <a:pt x="5154" y="0"/>
                  </a:lnTo>
                  <a:lnTo>
                    <a:pt x="5150" y="0"/>
                  </a:lnTo>
                  <a:close/>
                  <a:moveTo>
                    <a:pt x="5201" y="0"/>
                  </a:moveTo>
                  <a:lnTo>
                    <a:pt x="3625" y="4324"/>
                  </a:lnTo>
                  <a:lnTo>
                    <a:pt x="3628" y="4324"/>
                  </a:lnTo>
                  <a:lnTo>
                    <a:pt x="5205" y="0"/>
                  </a:lnTo>
                  <a:lnTo>
                    <a:pt x="5201" y="0"/>
                  </a:lnTo>
                  <a:close/>
                  <a:moveTo>
                    <a:pt x="5252" y="0"/>
                  </a:moveTo>
                  <a:lnTo>
                    <a:pt x="3676" y="4324"/>
                  </a:lnTo>
                  <a:lnTo>
                    <a:pt x="3679" y="4324"/>
                  </a:lnTo>
                  <a:lnTo>
                    <a:pt x="5256" y="0"/>
                  </a:lnTo>
                  <a:lnTo>
                    <a:pt x="5252" y="0"/>
                  </a:lnTo>
                  <a:close/>
                  <a:moveTo>
                    <a:pt x="5304" y="0"/>
                  </a:moveTo>
                  <a:lnTo>
                    <a:pt x="3727" y="4324"/>
                  </a:lnTo>
                  <a:lnTo>
                    <a:pt x="3730" y="4324"/>
                  </a:lnTo>
                  <a:lnTo>
                    <a:pt x="5307" y="0"/>
                  </a:lnTo>
                  <a:lnTo>
                    <a:pt x="5304" y="0"/>
                  </a:lnTo>
                  <a:close/>
                  <a:moveTo>
                    <a:pt x="5355" y="0"/>
                  </a:moveTo>
                  <a:lnTo>
                    <a:pt x="3778" y="4324"/>
                  </a:lnTo>
                  <a:lnTo>
                    <a:pt x="3781" y="4324"/>
                  </a:lnTo>
                  <a:lnTo>
                    <a:pt x="5358" y="0"/>
                  </a:lnTo>
                  <a:lnTo>
                    <a:pt x="5355" y="0"/>
                  </a:lnTo>
                  <a:close/>
                  <a:moveTo>
                    <a:pt x="5406" y="0"/>
                  </a:moveTo>
                  <a:lnTo>
                    <a:pt x="3829" y="4324"/>
                  </a:lnTo>
                  <a:lnTo>
                    <a:pt x="3832" y="4324"/>
                  </a:lnTo>
                  <a:lnTo>
                    <a:pt x="5409" y="0"/>
                  </a:lnTo>
                  <a:lnTo>
                    <a:pt x="5406" y="0"/>
                  </a:lnTo>
                  <a:close/>
                  <a:moveTo>
                    <a:pt x="5457" y="0"/>
                  </a:moveTo>
                  <a:lnTo>
                    <a:pt x="3880" y="4324"/>
                  </a:lnTo>
                  <a:lnTo>
                    <a:pt x="3883" y="4324"/>
                  </a:lnTo>
                  <a:lnTo>
                    <a:pt x="5460" y="0"/>
                  </a:lnTo>
                  <a:lnTo>
                    <a:pt x="5457" y="0"/>
                  </a:lnTo>
                  <a:close/>
                  <a:moveTo>
                    <a:pt x="5508" y="0"/>
                  </a:moveTo>
                  <a:lnTo>
                    <a:pt x="3931" y="4324"/>
                  </a:lnTo>
                  <a:lnTo>
                    <a:pt x="3934" y="4324"/>
                  </a:lnTo>
                  <a:lnTo>
                    <a:pt x="5511" y="0"/>
                  </a:lnTo>
                  <a:lnTo>
                    <a:pt x="5508" y="0"/>
                  </a:lnTo>
                  <a:close/>
                  <a:moveTo>
                    <a:pt x="5559" y="0"/>
                  </a:moveTo>
                  <a:lnTo>
                    <a:pt x="3982" y="4324"/>
                  </a:lnTo>
                  <a:lnTo>
                    <a:pt x="3986" y="4324"/>
                  </a:lnTo>
                  <a:lnTo>
                    <a:pt x="5562" y="0"/>
                  </a:lnTo>
                  <a:lnTo>
                    <a:pt x="5559" y="0"/>
                  </a:lnTo>
                  <a:close/>
                  <a:moveTo>
                    <a:pt x="5610" y="0"/>
                  </a:moveTo>
                  <a:lnTo>
                    <a:pt x="4033" y="4324"/>
                  </a:lnTo>
                  <a:lnTo>
                    <a:pt x="4037" y="4324"/>
                  </a:lnTo>
                  <a:lnTo>
                    <a:pt x="5613" y="0"/>
                  </a:lnTo>
                  <a:lnTo>
                    <a:pt x="5610" y="0"/>
                  </a:lnTo>
                  <a:close/>
                  <a:moveTo>
                    <a:pt x="5661" y="0"/>
                  </a:moveTo>
                  <a:lnTo>
                    <a:pt x="4084" y="4324"/>
                  </a:lnTo>
                  <a:lnTo>
                    <a:pt x="4088" y="4324"/>
                  </a:lnTo>
                  <a:lnTo>
                    <a:pt x="5665" y="0"/>
                  </a:lnTo>
                  <a:lnTo>
                    <a:pt x="5661" y="0"/>
                  </a:lnTo>
                  <a:close/>
                  <a:moveTo>
                    <a:pt x="5712" y="0"/>
                  </a:moveTo>
                  <a:lnTo>
                    <a:pt x="4135" y="4324"/>
                  </a:lnTo>
                  <a:lnTo>
                    <a:pt x="4139" y="4324"/>
                  </a:lnTo>
                  <a:lnTo>
                    <a:pt x="5716" y="0"/>
                  </a:lnTo>
                  <a:lnTo>
                    <a:pt x="5712" y="0"/>
                  </a:lnTo>
                  <a:close/>
                  <a:moveTo>
                    <a:pt x="5762" y="0"/>
                  </a:moveTo>
                  <a:lnTo>
                    <a:pt x="4186" y="4324"/>
                  </a:lnTo>
                  <a:lnTo>
                    <a:pt x="4190" y="4324"/>
                  </a:lnTo>
                  <a:lnTo>
                    <a:pt x="5766" y="0"/>
                  </a:lnTo>
                  <a:lnTo>
                    <a:pt x="5762" y="0"/>
                  </a:lnTo>
                  <a:close/>
                  <a:moveTo>
                    <a:pt x="5813" y="0"/>
                  </a:moveTo>
                  <a:lnTo>
                    <a:pt x="4238" y="4324"/>
                  </a:lnTo>
                  <a:lnTo>
                    <a:pt x="4241" y="4324"/>
                  </a:lnTo>
                  <a:lnTo>
                    <a:pt x="5817" y="0"/>
                  </a:lnTo>
                  <a:lnTo>
                    <a:pt x="5813" y="0"/>
                  </a:lnTo>
                  <a:close/>
                  <a:moveTo>
                    <a:pt x="5864" y="0"/>
                  </a:moveTo>
                  <a:lnTo>
                    <a:pt x="4289" y="4324"/>
                  </a:lnTo>
                  <a:lnTo>
                    <a:pt x="4292" y="4324"/>
                  </a:lnTo>
                  <a:lnTo>
                    <a:pt x="5868" y="0"/>
                  </a:lnTo>
                  <a:lnTo>
                    <a:pt x="5864" y="0"/>
                  </a:lnTo>
                  <a:close/>
                  <a:moveTo>
                    <a:pt x="5915" y="0"/>
                  </a:moveTo>
                  <a:lnTo>
                    <a:pt x="4340" y="4324"/>
                  </a:lnTo>
                  <a:lnTo>
                    <a:pt x="4343" y="4324"/>
                  </a:lnTo>
                  <a:lnTo>
                    <a:pt x="5919" y="0"/>
                  </a:lnTo>
                  <a:lnTo>
                    <a:pt x="5915" y="0"/>
                  </a:lnTo>
                  <a:close/>
                  <a:moveTo>
                    <a:pt x="5967" y="0"/>
                  </a:moveTo>
                  <a:lnTo>
                    <a:pt x="4391" y="4324"/>
                  </a:lnTo>
                  <a:lnTo>
                    <a:pt x="4394" y="4324"/>
                  </a:lnTo>
                  <a:lnTo>
                    <a:pt x="5970" y="0"/>
                  </a:lnTo>
                  <a:lnTo>
                    <a:pt x="5967" y="0"/>
                  </a:lnTo>
                  <a:close/>
                  <a:moveTo>
                    <a:pt x="6018" y="0"/>
                  </a:moveTo>
                  <a:lnTo>
                    <a:pt x="4442" y="4324"/>
                  </a:lnTo>
                  <a:lnTo>
                    <a:pt x="4445" y="4324"/>
                  </a:lnTo>
                  <a:lnTo>
                    <a:pt x="6021" y="0"/>
                  </a:lnTo>
                  <a:lnTo>
                    <a:pt x="6018" y="0"/>
                  </a:lnTo>
                  <a:close/>
                  <a:moveTo>
                    <a:pt x="6069" y="0"/>
                  </a:moveTo>
                  <a:lnTo>
                    <a:pt x="4493" y="4324"/>
                  </a:lnTo>
                  <a:lnTo>
                    <a:pt x="4496" y="4324"/>
                  </a:lnTo>
                  <a:lnTo>
                    <a:pt x="6072" y="0"/>
                  </a:lnTo>
                  <a:lnTo>
                    <a:pt x="6069" y="0"/>
                  </a:lnTo>
                  <a:close/>
                  <a:moveTo>
                    <a:pt x="6120" y="0"/>
                  </a:moveTo>
                  <a:lnTo>
                    <a:pt x="4544" y="4324"/>
                  </a:lnTo>
                  <a:lnTo>
                    <a:pt x="4547" y="4324"/>
                  </a:lnTo>
                  <a:lnTo>
                    <a:pt x="6123" y="0"/>
                  </a:lnTo>
                  <a:lnTo>
                    <a:pt x="6120" y="0"/>
                  </a:lnTo>
                  <a:close/>
                  <a:moveTo>
                    <a:pt x="6171" y="0"/>
                  </a:moveTo>
                  <a:lnTo>
                    <a:pt x="4595" y="4324"/>
                  </a:lnTo>
                  <a:lnTo>
                    <a:pt x="4599" y="4324"/>
                  </a:lnTo>
                  <a:lnTo>
                    <a:pt x="6174" y="0"/>
                  </a:lnTo>
                  <a:lnTo>
                    <a:pt x="6171" y="0"/>
                  </a:lnTo>
                  <a:close/>
                  <a:moveTo>
                    <a:pt x="6222" y="0"/>
                  </a:moveTo>
                  <a:lnTo>
                    <a:pt x="4646" y="4324"/>
                  </a:lnTo>
                  <a:lnTo>
                    <a:pt x="4650" y="4324"/>
                  </a:lnTo>
                  <a:lnTo>
                    <a:pt x="6225" y="0"/>
                  </a:lnTo>
                  <a:lnTo>
                    <a:pt x="6222" y="0"/>
                  </a:lnTo>
                  <a:close/>
                  <a:moveTo>
                    <a:pt x="6273" y="0"/>
                  </a:moveTo>
                  <a:lnTo>
                    <a:pt x="4697" y="4324"/>
                  </a:lnTo>
                  <a:lnTo>
                    <a:pt x="4701" y="4324"/>
                  </a:lnTo>
                  <a:lnTo>
                    <a:pt x="6276" y="0"/>
                  </a:lnTo>
                  <a:lnTo>
                    <a:pt x="6273" y="0"/>
                  </a:lnTo>
                  <a:close/>
                  <a:moveTo>
                    <a:pt x="6324" y="0"/>
                  </a:moveTo>
                  <a:lnTo>
                    <a:pt x="4748" y="4324"/>
                  </a:lnTo>
                  <a:lnTo>
                    <a:pt x="4752" y="4324"/>
                  </a:lnTo>
                  <a:lnTo>
                    <a:pt x="6328" y="0"/>
                  </a:lnTo>
                  <a:lnTo>
                    <a:pt x="6324" y="0"/>
                  </a:lnTo>
                  <a:close/>
                  <a:moveTo>
                    <a:pt x="6375" y="0"/>
                  </a:moveTo>
                  <a:lnTo>
                    <a:pt x="4799" y="4324"/>
                  </a:lnTo>
                  <a:lnTo>
                    <a:pt x="4803" y="4324"/>
                  </a:lnTo>
                  <a:lnTo>
                    <a:pt x="6379" y="0"/>
                  </a:lnTo>
                  <a:lnTo>
                    <a:pt x="6375" y="0"/>
                  </a:lnTo>
                  <a:close/>
                  <a:moveTo>
                    <a:pt x="6426" y="0"/>
                  </a:moveTo>
                  <a:lnTo>
                    <a:pt x="4850" y="4324"/>
                  </a:lnTo>
                  <a:lnTo>
                    <a:pt x="4854" y="4324"/>
                  </a:lnTo>
                  <a:lnTo>
                    <a:pt x="6430" y="0"/>
                  </a:lnTo>
                  <a:lnTo>
                    <a:pt x="6426" y="0"/>
                  </a:lnTo>
                  <a:close/>
                  <a:moveTo>
                    <a:pt x="6477" y="0"/>
                  </a:moveTo>
                  <a:lnTo>
                    <a:pt x="4902" y="4324"/>
                  </a:lnTo>
                  <a:lnTo>
                    <a:pt x="4905" y="4324"/>
                  </a:lnTo>
                  <a:lnTo>
                    <a:pt x="6481" y="0"/>
                  </a:lnTo>
                  <a:lnTo>
                    <a:pt x="6477" y="0"/>
                  </a:lnTo>
                  <a:close/>
                  <a:moveTo>
                    <a:pt x="6528" y="0"/>
                  </a:moveTo>
                  <a:lnTo>
                    <a:pt x="4953" y="4324"/>
                  </a:lnTo>
                  <a:lnTo>
                    <a:pt x="4956" y="4324"/>
                  </a:lnTo>
                  <a:lnTo>
                    <a:pt x="6532" y="0"/>
                  </a:lnTo>
                  <a:lnTo>
                    <a:pt x="6528" y="0"/>
                  </a:lnTo>
                  <a:close/>
                  <a:moveTo>
                    <a:pt x="6283" y="4324"/>
                  </a:moveTo>
                  <a:lnTo>
                    <a:pt x="7678" y="498"/>
                  </a:lnTo>
                  <a:lnTo>
                    <a:pt x="7678" y="489"/>
                  </a:lnTo>
                  <a:lnTo>
                    <a:pt x="6280" y="4324"/>
                  </a:lnTo>
                  <a:lnTo>
                    <a:pt x="6283" y="4324"/>
                  </a:lnTo>
                  <a:close/>
                  <a:moveTo>
                    <a:pt x="6334" y="4324"/>
                  </a:moveTo>
                  <a:lnTo>
                    <a:pt x="7678" y="639"/>
                  </a:lnTo>
                  <a:lnTo>
                    <a:pt x="7678" y="630"/>
                  </a:lnTo>
                  <a:lnTo>
                    <a:pt x="6331" y="4324"/>
                  </a:lnTo>
                  <a:lnTo>
                    <a:pt x="6334" y="4324"/>
                  </a:lnTo>
                  <a:close/>
                  <a:moveTo>
                    <a:pt x="6385" y="4324"/>
                  </a:moveTo>
                  <a:lnTo>
                    <a:pt x="7678" y="779"/>
                  </a:lnTo>
                  <a:lnTo>
                    <a:pt x="7678" y="770"/>
                  </a:lnTo>
                  <a:lnTo>
                    <a:pt x="6382" y="4324"/>
                  </a:lnTo>
                  <a:lnTo>
                    <a:pt x="6385" y="4324"/>
                  </a:lnTo>
                  <a:close/>
                  <a:moveTo>
                    <a:pt x="6436" y="4324"/>
                  </a:moveTo>
                  <a:lnTo>
                    <a:pt x="7678" y="919"/>
                  </a:lnTo>
                  <a:lnTo>
                    <a:pt x="7678" y="910"/>
                  </a:lnTo>
                  <a:lnTo>
                    <a:pt x="6433" y="4324"/>
                  </a:lnTo>
                  <a:lnTo>
                    <a:pt x="6436" y="4324"/>
                  </a:lnTo>
                  <a:close/>
                  <a:moveTo>
                    <a:pt x="6487" y="4324"/>
                  </a:moveTo>
                  <a:lnTo>
                    <a:pt x="7678" y="1059"/>
                  </a:lnTo>
                  <a:lnTo>
                    <a:pt x="7678" y="1050"/>
                  </a:lnTo>
                  <a:lnTo>
                    <a:pt x="6484" y="4324"/>
                  </a:lnTo>
                  <a:lnTo>
                    <a:pt x="6487" y="4324"/>
                  </a:lnTo>
                  <a:close/>
                  <a:moveTo>
                    <a:pt x="6539" y="4324"/>
                  </a:moveTo>
                  <a:lnTo>
                    <a:pt x="7678" y="1199"/>
                  </a:lnTo>
                  <a:lnTo>
                    <a:pt x="7678" y="1190"/>
                  </a:lnTo>
                  <a:lnTo>
                    <a:pt x="6535" y="4324"/>
                  </a:lnTo>
                  <a:lnTo>
                    <a:pt x="6539" y="4324"/>
                  </a:lnTo>
                  <a:close/>
                  <a:moveTo>
                    <a:pt x="6590" y="4324"/>
                  </a:moveTo>
                  <a:lnTo>
                    <a:pt x="7678" y="1339"/>
                  </a:lnTo>
                  <a:lnTo>
                    <a:pt x="7678" y="1330"/>
                  </a:lnTo>
                  <a:lnTo>
                    <a:pt x="6586" y="4324"/>
                  </a:lnTo>
                  <a:lnTo>
                    <a:pt x="6590" y="4324"/>
                  </a:lnTo>
                  <a:close/>
                  <a:moveTo>
                    <a:pt x="6641" y="4324"/>
                  </a:moveTo>
                  <a:lnTo>
                    <a:pt x="7678" y="1479"/>
                  </a:lnTo>
                  <a:lnTo>
                    <a:pt x="7678" y="1470"/>
                  </a:lnTo>
                  <a:lnTo>
                    <a:pt x="6637" y="4324"/>
                  </a:lnTo>
                  <a:lnTo>
                    <a:pt x="6641" y="4324"/>
                  </a:lnTo>
                  <a:close/>
                  <a:moveTo>
                    <a:pt x="6692" y="4324"/>
                  </a:moveTo>
                  <a:lnTo>
                    <a:pt x="7678" y="1619"/>
                  </a:lnTo>
                  <a:lnTo>
                    <a:pt x="7678" y="1610"/>
                  </a:lnTo>
                  <a:lnTo>
                    <a:pt x="6688" y="4324"/>
                  </a:lnTo>
                  <a:lnTo>
                    <a:pt x="6692" y="4324"/>
                  </a:lnTo>
                  <a:close/>
                  <a:moveTo>
                    <a:pt x="6743" y="4324"/>
                  </a:moveTo>
                  <a:lnTo>
                    <a:pt x="7678" y="1760"/>
                  </a:lnTo>
                  <a:lnTo>
                    <a:pt x="7678" y="1751"/>
                  </a:lnTo>
                  <a:lnTo>
                    <a:pt x="6739" y="4324"/>
                  </a:lnTo>
                  <a:lnTo>
                    <a:pt x="6743" y="4324"/>
                  </a:lnTo>
                  <a:close/>
                  <a:moveTo>
                    <a:pt x="6794" y="4324"/>
                  </a:moveTo>
                  <a:lnTo>
                    <a:pt x="7678" y="1900"/>
                  </a:lnTo>
                  <a:lnTo>
                    <a:pt x="7678" y="1890"/>
                  </a:lnTo>
                  <a:lnTo>
                    <a:pt x="6791" y="4324"/>
                  </a:lnTo>
                  <a:lnTo>
                    <a:pt x="6794" y="4324"/>
                  </a:lnTo>
                  <a:close/>
                  <a:moveTo>
                    <a:pt x="6845" y="4324"/>
                  </a:moveTo>
                  <a:lnTo>
                    <a:pt x="7678" y="2040"/>
                  </a:lnTo>
                  <a:lnTo>
                    <a:pt x="7678" y="2030"/>
                  </a:lnTo>
                  <a:lnTo>
                    <a:pt x="6842" y="4324"/>
                  </a:lnTo>
                  <a:lnTo>
                    <a:pt x="6845" y="4324"/>
                  </a:lnTo>
                  <a:close/>
                  <a:moveTo>
                    <a:pt x="6896" y="4324"/>
                  </a:moveTo>
                  <a:lnTo>
                    <a:pt x="7678" y="2180"/>
                  </a:lnTo>
                  <a:lnTo>
                    <a:pt x="7678" y="2170"/>
                  </a:lnTo>
                  <a:lnTo>
                    <a:pt x="6893" y="4324"/>
                  </a:lnTo>
                  <a:lnTo>
                    <a:pt x="6896" y="4324"/>
                  </a:lnTo>
                  <a:close/>
                  <a:moveTo>
                    <a:pt x="6947" y="4324"/>
                  </a:moveTo>
                  <a:lnTo>
                    <a:pt x="7678" y="2320"/>
                  </a:lnTo>
                  <a:lnTo>
                    <a:pt x="7678" y="2310"/>
                  </a:lnTo>
                  <a:lnTo>
                    <a:pt x="6944" y="4324"/>
                  </a:lnTo>
                  <a:lnTo>
                    <a:pt x="6947" y="4324"/>
                  </a:lnTo>
                  <a:close/>
                  <a:moveTo>
                    <a:pt x="6998" y="4324"/>
                  </a:moveTo>
                  <a:lnTo>
                    <a:pt x="7678" y="2460"/>
                  </a:lnTo>
                  <a:lnTo>
                    <a:pt x="7678" y="2450"/>
                  </a:lnTo>
                  <a:lnTo>
                    <a:pt x="6995" y="4324"/>
                  </a:lnTo>
                  <a:lnTo>
                    <a:pt x="6998" y="4324"/>
                  </a:lnTo>
                  <a:close/>
                  <a:moveTo>
                    <a:pt x="7049" y="4324"/>
                  </a:moveTo>
                  <a:lnTo>
                    <a:pt x="7678" y="2600"/>
                  </a:lnTo>
                  <a:lnTo>
                    <a:pt x="7678" y="2590"/>
                  </a:lnTo>
                  <a:lnTo>
                    <a:pt x="7046" y="4324"/>
                  </a:lnTo>
                  <a:lnTo>
                    <a:pt x="7049" y="4324"/>
                  </a:lnTo>
                  <a:close/>
                  <a:moveTo>
                    <a:pt x="7100" y="4324"/>
                  </a:moveTo>
                  <a:lnTo>
                    <a:pt x="7678" y="2741"/>
                  </a:lnTo>
                  <a:lnTo>
                    <a:pt x="7678" y="2731"/>
                  </a:lnTo>
                  <a:lnTo>
                    <a:pt x="7097" y="4324"/>
                  </a:lnTo>
                  <a:lnTo>
                    <a:pt x="7100" y="4324"/>
                  </a:lnTo>
                  <a:close/>
                  <a:moveTo>
                    <a:pt x="7151" y="4324"/>
                  </a:moveTo>
                  <a:lnTo>
                    <a:pt x="7678" y="2880"/>
                  </a:lnTo>
                  <a:lnTo>
                    <a:pt x="7678" y="2871"/>
                  </a:lnTo>
                  <a:lnTo>
                    <a:pt x="7148" y="4324"/>
                  </a:lnTo>
                  <a:lnTo>
                    <a:pt x="7151" y="4324"/>
                  </a:lnTo>
                  <a:close/>
                  <a:moveTo>
                    <a:pt x="7203" y="4324"/>
                  </a:moveTo>
                  <a:lnTo>
                    <a:pt x="7678" y="3020"/>
                  </a:lnTo>
                  <a:lnTo>
                    <a:pt x="7678" y="3011"/>
                  </a:lnTo>
                  <a:lnTo>
                    <a:pt x="7199" y="4324"/>
                  </a:lnTo>
                  <a:lnTo>
                    <a:pt x="7203" y="4324"/>
                  </a:lnTo>
                  <a:close/>
                  <a:moveTo>
                    <a:pt x="7254" y="4324"/>
                  </a:moveTo>
                  <a:lnTo>
                    <a:pt x="7678" y="3160"/>
                  </a:lnTo>
                  <a:lnTo>
                    <a:pt x="7678" y="3151"/>
                  </a:lnTo>
                  <a:lnTo>
                    <a:pt x="7250" y="4324"/>
                  </a:lnTo>
                  <a:lnTo>
                    <a:pt x="7254" y="4324"/>
                  </a:lnTo>
                  <a:close/>
                  <a:moveTo>
                    <a:pt x="7305" y="4324"/>
                  </a:moveTo>
                  <a:lnTo>
                    <a:pt x="7678" y="3300"/>
                  </a:lnTo>
                  <a:lnTo>
                    <a:pt x="7678" y="3291"/>
                  </a:lnTo>
                  <a:lnTo>
                    <a:pt x="7301" y="4324"/>
                  </a:lnTo>
                  <a:lnTo>
                    <a:pt x="7305" y="4324"/>
                  </a:lnTo>
                  <a:close/>
                  <a:moveTo>
                    <a:pt x="7356" y="4324"/>
                  </a:moveTo>
                  <a:lnTo>
                    <a:pt x="7678" y="3440"/>
                  </a:lnTo>
                  <a:lnTo>
                    <a:pt x="7678" y="3431"/>
                  </a:lnTo>
                  <a:lnTo>
                    <a:pt x="7352" y="4324"/>
                  </a:lnTo>
                  <a:lnTo>
                    <a:pt x="7356" y="4324"/>
                  </a:lnTo>
                  <a:close/>
                  <a:moveTo>
                    <a:pt x="7407" y="4324"/>
                  </a:moveTo>
                  <a:lnTo>
                    <a:pt x="7678" y="3580"/>
                  </a:lnTo>
                  <a:lnTo>
                    <a:pt x="7678" y="3571"/>
                  </a:lnTo>
                  <a:lnTo>
                    <a:pt x="7403" y="4324"/>
                  </a:lnTo>
                  <a:lnTo>
                    <a:pt x="7407" y="4324"/>
                  </a:lnTo>
                  <a:close/>
                  <a:moveTo>
                    <a:pt x="7458" y="4324"/>
                  </a:moveTo>
                  <a:lnTo>
                    <a:pt x="7678" y="3720"/>
                  </a:lnTo>
                  <a:lnTo>
                    <a:pt x="7678" y="3711"/>
                  </a:lnTo>
                  <a:lnTo>
                    <a:pt x="7455" y="4324"/>
                  </a:lnTo>
                  <a:lnTo>
                    <a:pt x="7458" y="4324"/>
                  </a:lnTo>
                  <a:close/>
                  <a:moveTo>
                    <a:pt x="7509" y="4324"/>
                  </a:moveTo>
                  <a:lnTo>
                    <a:pt x="7678" y="3861"/>
                  </a:lnTo>
                  <a:lnTo>
                    <a:pt x="7678" y="3852"/>
                  </a:lnTo>
                  <a:lnTo>
                    <a:pt x="7506" y="4324"/>
                  </a:lnTo>
                  <a:lnTo>
                    <a:pt x="7509" y="4324"/>
                  </a:lnTo>
                  <a:close/>
                  <a:moveTo>
                    <a:pt x="7560" y="4324"/>
                  </a:moveTo>
                  <a:lnTo>
                    <a:pt x="7678" y="4001"/>
                  </a:lnTo>
                  <a:lnTo>
                    <a:pt x="7678" y="3992"/>
                  </a:lnTo>
                  <a:lnTo>
                    <a:pt x="7557" y="4324"/>
                  </a:lnTo>
                  <a:lnTo>
                    <a:pt x="7560" y="4324"/>
                  </a:lnTo>
                  <a:close/>
                  <a:moveTo>
                    <a:pt x="7611" y="4324"/>
                  </a:moveTo>
                  <a:lnTo>
                    <a:pt x="7678" y="4141"/>
                  </a:lnTo>
                  <a:lnTo>
                    <a:pt x="7678" y="4132"/>
                  </a:lnTo>
                  <a:lnTo>
                    <a:pt x="7608" y="4324"/>
                  </a:lnTo>
                  <a:lnTo>
                    <a:pt x="7611" y="4324"/>
                  </a:lnTo>
                  <a:close/>
                  <a:moveTo>
                    <a:pt x="7662" y="4324"/>
                  </a:moveTo>
                  <a:lnTo>
                    <a:pt x="7678" y="4281"/>
                  </a:lnTo>
                  <a:lnTo>
                    <a:pt x="7678" y="4272"/>
                  </a:lnTo>
                  <a:lnTo>
                    <a:pt x="7659" y="4324"/>
                  </a:lnTo>
                  <a:lnTo>
                    <a:pt x="7662" y="4324"/>
                  </a:lnTo>
                  <a:close/>
                </a:path>
              </a:pathLst>
            </a:custGeom>
            <a:solidFill>
              <a:srgbClr val="FFFFFF">
                <a:alpha val="50000"/>
              </a:srgb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Rectangle 8">
              <a:extLst>
                <a:ext uri="{FF2B5EF4-FFF2-40B4-BE49-F238E27FC236}">
                  <a16:creationId xmlns:a16="http://schemas.microsoft.com/office/drawing/2014/main" id="{8819B83F-9D39-4D36-A35F-ED39803ABD12}"/>
                </a:ext>
              </a:extLst>
            </p:cNvPr>
            <p:cNvSpPr/>
            <p:nvPr userDrawn="1"/>
          </p:nvSpPr>
          <p:spPr>
            <a:xfrm>
              <a:off x="346668" y="381000"/>
              <a:ext cx="11435024" cy="5849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3224DE4A-E96B-4CEE-972F-3DA3B29A2B4F}"/>
              </a:ext>
            </a:extLst>
          </p:cNvPr>
          <p:cNvSpPr/>
          <p:nvPr/>
        </p:nvSpPr>
        <p:spPr>
          <a:xfrm>
            <a:off x="346668" y="381000"/>
            <a:ext cx="11435024" cy="5849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a:extLst>
              <a:ext uri="{FF2B5EF4-FFF2-40B4-BE49-F238E27FC236}">
                <a16:creationId xmlns:a16="http://schemas.microsoft.com/office/drawing/2014/main" id="{53FCBB03-4949-2C46-A84A-83F9A2BB5BA1}"/>
              </a:ext>
            </a:extLst>
          </p:cNvPr>
          <p:cNvCxnSpPr>
            <a:cxnSpLocks/>
          </p:cNvCxnSpPr>
          <p:nvPr/>
        </p:nvCxnSpPr>
        <p:spPr>
          <a:xfrm flipH="1">
            <a:off x="11292043" y="6457730"/>
            <a:ext cx="51773" cy="154642"/>
          </a:xfrm>
          <a:prstGeom prst="line">
            <a:avLst/>
          </a:prstGeom>
        </p:spPr>
        <p:style>
          <a:lnRef idx="1">
            <a:schemeClr val="accent2"/>
          </a:lnRef>
          <a:fillRef idx="0">
            <a:schemeClr val="accent2"/>
          </a:fillRef>
          <a:effectRef idx="0">
            <a:schemeClr val="accent2"/>
          </a:effectRef>
          <a:fontRef idx="minor">
            <a:schemeClr val="tx1"/>
          </a:fontRef>
        </p:style>
      </p:cxnSp>
      <p:sp>
        <p:nvSpPr>
          <p:cNvPr id="2" name="Title 1">
            <a:extLst>
              <a:ext uri="{FF2B5EF4-FFF2-40B4-BE49-F238E27FC236}">
                <a16:creationId xmlns:a16="http://schemas.microsoft.com/office/drawing/2014/main" id="{60EB8D34-3909-B447-8C83-8FBF30B02DF5}"/>
              </a:ext>
            </a:extLst>
          </p:cNvPr>
          <p:cNvSpPr>
            <a:spLocks noGrp="1"/>
          </p:cNvSpPr>
          <p:nvPr>
            <p:ph type="ctrTitle" hasCustomPrompt="1"/>
          </p:nvPr>
        </p:nvSpPr>
        <p:spPr>
          <a:xfrm>
            <a:off x="719702" y="1384706"/>
            <a:ext cx="10515600" cy="2014537"/>
          </a:xfrm>
          <a:prstGeom prst="rect">
            <a:avLst/>
          </a:prstGeom>
        </p:spPr>
        <p:txBody>
          <a:bodyPr lIns="0" rIns="0" anchor="b"/>
          <a:lstStyle>
            <a:lvl1pPr algn="l">
              <a:lnSpc>
                <a:spcPct val="65000"/>
              </a:lnSpc>
              <a:defRPr sz="6000" b="1" i="0" cap="all" baseline="0">
                <a:solidFill>
                  <a:schemeClr val="bg1"/>
                </a:solidFill>
                <a:latin typeface="Franklin Gothic Heavy" panose="020B0603020102020204" pitchFamily="34" charset="0"/>
                <a:ea typeface="Tahoma" panose="020B0604030504040204" pitchFamily="34" charset="0"/>
                <a:cs typeface="Tahoma" panose="020B0604030504040204" pitchFamily="34" charset="0"/>
              </a:defRPr>
            </a:lvl1pPr>
          </a:lstStyle>
          <a:p>
            <a:r>
              <a:rPr lang="en-US" dirty="0"/>
              <a:t>MASTER TITLE </a:t>
            </a:r>
            <a:br>
              <a:rPr lang="en-US" dirty="0"/>
            </a:br>
            <a:r>
              <a:rPr lang="en-US" dirty="0"/>
              <a:t>SLIDE STYLE</a:t>
            </a:r>
          </a:p>
        </p:txBody>
      </p:sp>
      <p:pic>
        <p:nvPicPr>
          <p:cNvPr id="6" name="Picture 5">
            <a:extLst>
              <a:ext uri="{FF2B5EF4-FFF2-40B4-BE49-F238E27FC236}">
                <a16:creationId xmlns:a16="http://schemas.microsoft.com/office/drawing/2014/main" id="{CDE70856-5940-7244-AD52-CB2F99FFC98A}"/>
              </a:ext>
            </a:extLst>
          </p:cNvPr>
          <p:cNvPicPr>
            <a:picLocks noChangeAspect="1"/>
          </p:cNvPicPr>
          <p:nvPr userDrawn="1"/>
        </p:nvPicPr>
        <p:blipFill>
          <a:blip r:embed="rId2"/>
          <a:stretch>
            <a:fillRect/>
          </a:stretch>
        </p:blipFill>
        <p:spPr>
          <a:xfrm>
            <a:off x="719702" y="3399501"/>
            <a:ext cx="1209208" cy="870898"/>
          </a:xfrm>
          <a:prstGeom prst="rect">
            <a:avLst/>
          </a:prstGeom>
        </p:spPr>
      </p:pic>
      <p:pic>
        <p:nvPicPr>
          <p:cNvPr id="16" name="Picture 15">
            <a:extLst>
              <a:ext uri="{FF2B5EF4-FFF2-40B4-BE49-F238E27FC236}">
                <a16:creationId xmlns:a16="http://schemas.microsoft.com/office/drawing/2014/main" id="{BD9920EB-BD7B-45F5-82C3-AE90C3AFCAE6}"/>
              </a:ext>
            </a:extLst>
          </p:cNvPr>
          <p:cNvPicPr>
            <a:picLocks noChangeAspect="1"/>
          </p:cNvPicPr>
          <p:nvPr/>
        </p:nvPicPr>
        <p:blipFill>
          <a:blip r:embed="rId3"/>
          <a:stretch>
            <a:fillRect/>
          </a:stretch>
        </p:blipFill>
        <p:spPr>
          <a:xfrm>
            <a:off x="384510" y="6343470"/>
            <a:ext cx="2788920" cy="392188"/>
          </a:xfrm>
          <a:prstGeom prst="rect">
            <a:avLst/>
          </a:prstGeom>
        </p:spPr>
      </p:pic>
      <p:cxnSp>
        <p:nvCxnSpPr>
          <p:cNvPr id="10" name="Straight Connector 9">
            <a:extLst>
              <a:ext uri="{FF2B5EF4-FFF2-40B4-BE49-F238E27FC236}">
                <a16:creationId xmlns:a16="http://schemas.microsoft.com/office/drawing/2014/main" id="{731222B2-C30E-49CE-84EB-CB863675335A}"/>
              </a:ext>
            </a:extLst>
          </p:cNvPr>
          <p:cNvCxnSpPr>
            <a:cxnSpLocks/>
          </p:cNvCxnSpPr>
          <p:nvPr userDrawn="1"/>
        </p:nvCxnSpPr>
        <p:spPr>
          <a:xfrm flipH="1">
            <a:off x="11292043" y="6457730"/>
            <a:ext cx="51773" cy="154642"/>
          </a:xfrm>
          <a:prstGeom prst="line">
            <a:avLst/>
          </a:prstGeom>
        </p:spPr>
        <p:style>
          <a:lnRef idx="1">
            <a:schemeClr val="accent2"/>
          </a:lnRef>
          <a:fillRef idx="0">
            <a:schemeClr val="accent2"/>
          </a:fillRef>
          <a:effectRef idx="0">
            <a:schemeClr val="accent2"/>
          </a:effectRef>
          <a:fontRef idx="minor">
            <a:schemeClr val="tx1"/>
          </a:fontRef>
        </p:style>
      </p:cxnSp>
      <p:pic>
        <p:nvPicPr>
          <p:cNvPr id="14" name="Picture 13">
            <a:extLst>
              <a:ext uri="{FF2B5EF4-FFF2-40B4-BE49-F238E27FC236}">
                <a16:creationId xmlns:a16="http://schemas.microsoft.com/office/drawing/2014/main" id="{2079EBBC-6E37-4B6F-96B9-0FF689F64378}"/>
              </a:ext>
            </a:extLst>
          </p:cNvPr>
          <p:cNvPicPr>
            <a:picLocks noChangeAspect="1"/>
          </p:cNvPicPr>
          <p:nvPr userDrawn="1"/>
        </p:nvPicPr>
        <p:blipFill>
          <a:blip r:embed="rId3"/>
          <a:stretch>
            <a:fillRect/>
          </a:stretch>
        </p:blipFill>
        <p:spPr>
          <a:xfrm>
            <a:off x="384510" y="6343470"/>
            <a:ext cx="2788920" cy="392188"/>
          </a:xfrm>
          <a:prstGeom prst="rect">
            <a:avLst/>
          </a:prstGeom>
        </p:spPr>
      </p:pic>
      <p:sp>
        <p:nvSpPr>
          <p:cNvPr id="13" name="Text Placeholder 5">
            <a:extLst>
              <a:ext uri="{FF2B5EF4-FFF2-40B4-BE49-F238E27FC236}">
                <a16:creationId xmlns:a16="http://schemas.microsoft.com/office/drawing/2014/main" id="{1DBE84D2-13EF-B24E-8304-93296585B1B6}"/>
              </a:ext>
            </a:extLst>
          </p:cNvPr>
          <p:cNvSpPr>
            <a:spLocks noGrp="1"/>
          </p:cNvSpPr>
          <p:nvPr>
            <p:ph type="body" sz="quarter" idx="10" hasCustomPrompt="1"/>
          </p:nvPr>
        </p:nvSpPr>
        <p:spPr>
          <a:xfrm>
            <a:off x="720176" y="5014082"/>
            <a:ext cx="3544888" cy="225083"/>
          </a:xfrm>
          <a:prstGeom prst="rect">
            <a:avLst/>
          </a:prstGeom>
        </p:spPr>
        <p:txBody>
          <a:bodyPr lIns="0" rIns="0"/>
          <a:lstStyle>
            <a:lvl1pPr marL="0" indent="0">
              <a:buNone/>
              <a:defRPr sz="1600">
                <a:solidFill>
                  <a:schemeClr val="bg1"/>
                </a:solidFill>
                <a:latin typeface="+mn-lt"/>
              </a:defRPr>
            </a:lvl1pPr>
          </a:lstStyle>
          <a:p>
            <a:r>
              <a:rPr lang="en-US" dirty="0"/>
              <a:t>Presenter Name</a:t>
            </a:r>
          </a:p>
        </p:txBody>
      </p:sp>
      <p:sp>
        <p:nvSpPr>
          <p:cNvPr id="15" name="Text Placeholder 6">
            <a:extLst>
              <a:ext uri="{FF2B5EF4-FFF2-40B4-BE49-F238E27FC236}">
                <a16:creationId xmlns:a16="http://schemas.microsoft.com/office/drawing/2014/main" id="{676FED0A-7CDA-1848-873F-C0B199533AC6}"/>
              </a:ext>
            </a:extLst>
          </p:cNvPr>
          <p:cNvSpPr>
            <a:spLocks noGrp="1"/>
          </p:cNvSpPr>
          <p:nvPr>
            <p:ph type="body" sz="quarter" idx="11" hasCustomPrompt="1"/>
          </p:nvPr>
        </p:nvSpPr>
        <p:spPr>
          <a:xfrm>
            <a:off x="719702" y="5219555"/>
            <a:ext cx="3545361" cy="264283"/>
          </a:xfrm>
          <a:prstGeom prst="rect">
            <a:avLst/>
          </a:prstGeom>
        </p:spPr>
        <p:txBody>
          <a:bodyPr lIns="0" rIns="0"/>
          <a:lstStyle>
            <a:lvl1pPr marL="0" indent="0">
              <a:buNone/>
              <a:defRPr sz="1600">
                <a:solidFill>
                  <a:schemeClr val="bg1"/>
                </a:solidFill>
                <a:latin typeface="+mn-lt"/>
              </a:defRPr>
            </a:lvl1pPr>
          </a:lstStyle>
          <a:p>
            <a:r>
              <a:rPr lang="en-US" dirty="0"/>
              <a:t>Presenter Title</a:t>
            </a:r>
          </a:p>
        </p:txBody>
      </p:sp>
      <p:sp>
        <p:nvSpPr>
          <p:cNvPr id="17" name="Text Placeholder 7">
            <a:extLst>
              <a:ext uri="{FF2B5EF4-FFF2-40B4-BE49-F238E27FC236}">
                <a16:creationId xmlns:a16="http://schemas.microsoft.com/office/drawing/2014/main" id="{1A0EEA11-9B6F-D546-AED8-D652003A77D9}"/>
              </a:ext>
            </a:extLst>
          </p:cNvPr>
          <p:cNvSpPr>
            <a:spLocks noGrp="1"/>
          </p:cNvSpPr>
          <p:nvPr>
            <p:ph type="body" sz="quarter" idx="12" hasCustomPrompt="1"/>
          </p:nvPr>
        </p:nvSpPr>
        <p:spPr>
          <a:xfrm>
            <a:off x="719702" y="5430845"/>
            <a:ext cx="3545361" cy="264283"/>
          </a:xfrm>
          <a:prstGeom prst="rect">
            <a:avLst/>
          </a:prstGeom>
        </p:spPr>
        <p:txBody>
          <a:bodyPr lIns="0" rIns="0"/>
          <a:lstStyle>
            <a:lvl1pPr marL="0" indent="0">
              <a:buNone/>
              <a:defRPr sz="1600">
                <a:solidFill>
                  <a:schemeClr val="bg1"/>
                </a:solidFill>
                <a:latin typeface="+mn-lt"/>
              </a:defRPr>
            </a:lvl1pPr>
          </a:lstStyle>
          <a:p>
            <a:r>
              <a:rPr lang="en-US" dirty="0"/>
              <a:t>Presented to Lorem Ipsum</a:t>
            </a:r>
          </a:p>
        </p:txBody>
      </p:sp>
      <p:sp>
        <p:nvSpPr>
          <p:cNvPr id="18" name="Text Placeholder 8">
            <a:extLst>
              <a:ext uri="{FF2B5EF4-FFF2-40B4-BE49-F238E27FC236}">
                <a16:creationId xmlns:a16="http://schemas.microsoft.com/office/drawing/2014/main" id="{729E5133-F5DD-4240-A684-28F212676ACA}"/>
              </a:ext>
            </a:extLst>
          </p:cNvPr>
          <p:cNvSpPr>
            <a:spLocks noGrp="1"/>
          </p:cNvSpPr>
          <p:nvPr>
            <p:ph type="body" sz="quarter" idx="13" hasCustomPrompt="1"/>
          </p:nvPr>
        </p:nvSpPr>
        <p:spPr>
          <a:xfrm>
            <a:off x="719702" y="5662304"/>
            <a:ext cx="3545361" cy="290711"/>
          </a:xfrm>
          <a:prstGeom prst="rect">
            <a:avLst/>
          </a:prstGeom>
        </p:spPr>
        <p:txBody>
          <a:bodyPr lIns="0" rIns="0"/>
          <a:lstStyle>
            <a:lvl1pPr marL="0" indent="0">
              <a:buNone/>
              <a:defRPr sz="1600">
                <a:solidFill>
                  <a:schemeClr val="bg1"/>
                </a:solidFill>
                <a:latin typeface="+mn-lt"/>
              </a:defRPr>
            </a:lvl1pPr>
          </a:lstStyle>
          <a:p>
            <a:r>
              <a:rPr lang="en-US" dirty="0"/>
              <a:t>Date 00/00/00</a:t>
            </a:r>
          </a:p>
        </p:txBody>
      </p:sp>
    </p:spTree>
    <p:extLst>
      <p:ext uri="{BB962C8B-B14F-4D97-AF65-F5344CB8AC3E}">
        <p14:creationId xmlns:p14="http://schemas.microsoft.com/office/powerpoint/2010/main" val="1734376964"/>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hoto">
    <p:bg>
      <p:bgPr>
        <a:solidFill>
          <a:schemeClr val="accent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CDD8FA8-BF97-4692-A05A-47F2C907A6BD}"/>
              </a:ext>
            </a:extLst>
          </p:cNvPr>
          <p:cNvSpPr/>
          <p:nvPr/>
        </p:nvSpPr>
        <p:spPr>
          <a:xfrm>
            <a:off x="346668" y="381000"/>
            <a:ext cx="11435024" cy="5849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3CB48358-8C6C-484E-B944-7B5E17AB52AB}"/>
              </a:ext>
            </a:extLst>
          </p:cNvPr>
          <p:cNvGrpSpPr/>
          <p:nvPr userDrawn="1"/>
        </p:nvGrpSpPr>
        <p:grpSpPr>
          <a:xfrm>
            <a:off x="1588" y="-3175"/>
            <a:ext cx="12188825" cy="6864350"/>
            <a:chOff x="1588" y="-3175"/>
            <a:chExt cx="12188825" cy="6864350"/>
          </a:xfrm>
        </p:grpSpPr>
        <p:sp>
          <p:nvSpPr>
            <p:cNvPr id="9" name="Freeform 859">
              <a:extLst>
                <a:ext uri="{FF2B5EF4-FFF2-40B4-BE49-F238E27FC236}">
                  <a16:creationId xmlns:a16="http://schemas.microsoft.com/office/drawing/2014/main" id="{F7DD2B9D-F5E6-470B-94A6-51B61F66D623}"/>
                </a:ext>
              </a:extLst>
            </p:cNvPr>
            <p:cNvSpPr>
              <a:spLocks noEditPoints="1"/>
            </p:cNvSpPr>
            <p:nvPr userDrawn="1"/>
          </p:nvSpPr>
          <p:spPr bwMode="auto">
            <a:xfrm>
              <a:off x="1588" y="-3175"/>
              <a:ext cx="12188825" cy="6864350"/>
            </a:xfrm>
            <a:custGeom>
              <a:avLst/>
              <a:gdLst>
                <a:gd name="T0" fmla="*/ 146 w 7678"/>
                <a:gd name="T1" fmla="*/ 0 h 4324"/>
                <a:gd name="T2" fmla="*/ 299 w 7678"/>
                <a:gd name="T3" fmla="*/ 0 h 4324"/>
                <a:gd name="T4" fmla="*/ 452 w 7678"/>
                <a:gd name="T5" fmla="*/ 0 h 4324"/>
                <a:gd name="T6" fmla="*/ 1983 w 7678"/>
                <a:gd name="T7" fmla="*/ 0 h 4324"/>
                <a:gd name="T8" fmla="*/ 2188 w 7678"/>
                <a:gd name="T9" fmla="*/ 0 h 4324"/>
                <a:gd name="T10" fmla="*/ 2341 w 7678"/>
                <a:gd name="T11" fmla="*/ 0 h 4324"/>
                <a:gd name="T12" fmla="*/ 2494 w 7678"/>
                <a:gd name="T13" fmla="*/ 0 h 4324"/>
                <a:gd name="T14" fmla="*/ 2647 w 7678"/>
                <a:gd name="T15" fmla="*/ 0 h 4324"/>
                <a:gd name="T16" fmla="*/ 2801 w 7678"/>
                <a:gd name="T17" fmla="*/ 0 h 4324"/>
                <a:gd name="T18" fmla="*/ 2954 w 7678"/>
                <a:gd name="T19" fmla="*/ 0 h 4324"/>
                <a:gd name="T20" fmla="*/ 3107 w 7678"/>
                <a:gd name="T21" fmla="*/ 0 h 4324"/>
                <a:gd name="T22" fmla="*/ 3260 w 7678"/>
                <a:gd name="T23" fmla="*/ 0 h 4324"/>
                <a:gd name="T24" fmla="*/ 3414 w 7678"/>
                <a:gd name="T25" fmla="*/ 0 h 4324"/>
                <a:gd name="T26" fmla="*/ 3567 w 7678"/>
                <a:gd name="T27" fmla="*/ 0 h 4324"/>
                <a:gd name="T28" fmla="*/ 3720 w 7678"/>
                <a:gd name="T29" fmla="*/ 0 h 4324"/>
                <a:gd name="T30" fmla="*/ 3873 w 7678"/>
                <a:gd name="T31" fmla="*/ 0 h 4324"/>
                <a:gd name="T32" fmla="*/ 4027 w 7678"/>
                <a:gd name="T33" fmla="*/ 0 h 4324"/>
                <a:gd name="T34" fmla="*/ 4180 w 7678"/>
                <a:gd name="T35" fmla="*/ 0 h 4324"/>
                <a:gd name="T36" fmla="*/ 605 w 7678"/>
                <a:gd name="T37" fmla="*/ 0 h 4324"/>
                <a:gd name="T38" fmla="*/ 758 w 7678"/>
                <a:gd name="T39" fmla="*/ 0 h 4324"/>
                <a:gd name="T40" fmla="*/ 912 w 7678"/>
                <a:gd name="T41" fmla="*/ 0 h 4324"/>
                <a:gd name="T42" fmla="*/ 1065 w 7678"/>
                <a:gd name="T43" fmla="*/ 0 h 4324"/>
                <a:gd name="T44" fmla="*/ 1218 w 7678"/>
                <a:gd name="T45" fmla="*/ 0 h 4324"/>
                <a:gd name="T46" fmla="*/ 1371 w 7678"/>
                <a:gd name="T47" fmla="*/ 0 h 4324"/>
                <a:gd name="T48" fmla="*/ 1525 w 7678"/>
                <a:gd name="T49" fmla="*/ 0 h 4324"/>
                <a:gd name="T50" fmla="*/ 1681 w 7678"/>
                <a:gd name="T51" fmla="*/ 0 h 4324"/>
                <a:gd name="T52" fmla="*/ 1835 w 7678"/>
                <a:gd name="T53" fmla="*/ 0 h 4324"/>
                <a:gd name="T54" fmla="*/ 6634 w 7678"/>
                <a:gd name="T55" fmla="*/ 0 h 4324"/>
                <a:gd name="T56" fmla="*/ 6736 w 7678"/>
                <a:gd name="T57" fmla="*/ 0 h 4324"/>
                <a:gd name="T58" fmla="*/ 6889 w 7678"/>
                <a:gd name="T59" fmla="*/ 0 h 4324"/>
                <a:gd name="T60" fmla="*/ 7043 w 7678"/>
                <a:gd name="T61" fmla="*/ 0 h 4324"/>
                <a:gd name="T62" fmla="*/ 7196 w 7678"/>
                <a:gd name="T63" fmla="*/ 0 h 4324"/>
                <a:gd name="T64" fmla="*/ 7349 w 7678"/>
                <a:gd name="T65" fmla="*/ 0 h 4324"/>
                <a:gd name="T66" fmla="*/ 7502 w 7678"/>
                <a:gd name="T67" fmla="*/ 0 h 4324"/>
                <a:gd name="T68" fmla="*/ 7656 w 7678"/>
                <a:gd name="T69" fmla="*/ 0 h 4324"/>
                <a:gd name="T70" fmla="*/ 6229 w 7678"/>
                <a:gd name="T71" fmla="*/ 4324 h 4324"/>
                <a:gd name="T72" fmla="*/ 4388 w 7678"/>
                <a:gd name="T73" fmla="*/ 0 h 4324"/>
                <a:gd name="T74" fmla="*/ 4541 w 7678"/>
                <a:gd name="T75" fmla="*/ 0 h 4324"/>
                <a:gd name="T76" fmla="*/ 4694 w 7678"/>
                <a:gd name="T77" fmla="*/ 0 h 4324"/>
                <a:gd name="T78" fmla="*/ 4847 w 7678"/>
                <a:gd name="T79" fmla="*/ 0 h 4324"/>
                <a:gd name="T80" fmla="*/ 5000 w 7678"/>
                <a:gd name="T81" fmla="*/ 0 h 4324"/>
                <a:gd name="T82" fmla="*/ 5154 w 7678"/>
                <a:gd name="T83" fmla="*/ 0 h 4324"/>
                <a:gd name="T84" fmla="*/ 5307 w 7678"/>
                <a:gd name="T85" fmla="*/ 0 h 4324"/>
                <a:gd name="T86" fmla="*/ 5460 w 7678"/>
                <a:gd name="T87" fmla="*/ 0 h 4324"/>
                <a:gd name="T88" fmla="*/ 5613 w 7678"/>
                <a:gd name="T89" fmla="*/ 0 h 4324"/>
                <a:gd name="T90" fmla="*/ 5766 w 7678"/>
                <a:gd name="T91" fmla="*/ 0 h 4324"/>
                <a:gd name="T92" fmla="*/ 5919 w 7678"/>
                <a:gd name="T93" fmla="*/ 0 h 4324"/>
                <a:gd name="T94" fmla="*/ 6072 w 7678"/>
                <a:gd name="T95" fmla="*/ 0 h 4324"/>
                <a:gd name="T96" fmla="*/ 6225 w 7678"/>
                <a:gd name="T97" fmla="*/ 0 h 4324"/>
                <a:gd name="T98" fmla="*/ 6379 w 7678"/>
                <a:gd name="T99" fmla="*/ 0 h 4324"/>
                <a:gd name="T100" fmla="*/ 6532 w 7678"/>
                <a:gd name="T101" fmla="*/ 0 h 4324"/>
                <a:gd name="T102" fmla="*/ 6382 w 7678"/>
                <a:gd name="T103" fmla="*/ 4324 h 4324"/>
                <a:gd name="T104" fmla="*/ 6535 w 7678"/>
                <a:gd name="T105" fmla="*/ 4324 h 4324"/>
                <a:gd name="T106" fmla="*/ 6688 w 7678"/>
                <a:gd name="T107" fmla="*/ 4324 h 4324"/>
                <a:gd name="T108" fmla="*/ 6842 w 7678"/>
                <a:gd name="T109" fmla="*/ 4324 h 4324"/>
                <a:gd name="T110" fmla="*/ 6995 w 7678"/>
                <a:gd name="T111" fmla="*/ 4324 h 4324"/>
                <a:gd name="T112" fmla="*/ 7148 w 7678"/>
                <a:gd name="T113" fmla="*/ 4324 h 4324"/>
                <a:gd name="T114" fmla="*/ 7301 w 7678"/>
                <a:gd name="T115" fmla="*/ 4324 h 4324"/>
                <a:gd name="T116" fmla="*/ 7455 w 7678"/>
                <a:gd name="T117" fmla="*/ 4324 h 4324"/>
                <a:gd name="T118" fmla="*/ 7608 w 7678"/>
                <a:gd name="T119" fmla="*/ 4324 h 4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78" h="4324">
                  <a:moveTo>
                    <a:pt x="47" y="0"/>
                  </a:moveTo>
                  <a:lnTo>
                    <a:pt x="0" y="128"/>
                  </a:lnTo>
                  <a:lnTo>
                    <a:pt x="0" y="119"/>
                  </a:lnTo>
                  <a:lnTo>
                    <a:pt x="43" y="0"/>
                  </a:lnTo>
                  <a:lnTo>
                    <a:pt x="47" y="0"/>
                  </a:lnTo>
                  <a:close/>
                  <a:moveTo>
                    <a:pt x="94" y="0"/>
                  </a:moveTo>
                  <a:lnTo>
                    <a:pt x="0" y="259"/>
                  </a:lnTo>
                  <a:lnTo>
                    <a:pt x="0" y="268"/>
                  </a:lnTo>
                  <a:lnTo>
                    <a:pt x="98" y="0"/>
                  </a:lnTo>
                  <a:lnTo>
                    <a:pt x="94" y="0"/>
                  </a:lnTo>
                  <a:close/>
                  <a:moveTo>
                    <a:pt x="146" y="0"/>
                  </a:moveTo>
                  <a:lnTo>
                    <a:pt x="0" y="399"/>
                  </a:lnTo>
                  <a:lnTo>
                    <a:pt x="0" y="408"/>
                  </a:lnTo>
                  <a:lnTo>
                    <a:pt x="149" y="0"/>
                  </a:lnTo>
                  <a:lnTo>
                    <a:pt x="146" y="0"/>
                  </a:lnTo>
                  <a:close/>
                  <a:moveTo>
                    <a:pt x="197" y="0"/>
                  </a:moveTo>
                  <a:lnTo>
                    <a:pt x="0" y="539"/>
                  </a:lnTo>
                  <a:lnTo>
                    <a:pt x="0" y="549"/>
                  </a:lnTo>
                  <a:lnTo>
                    <a:pt x="200" y="0"/>
                  </a:lnTo>
                  <a:lnTo>
                    <a:pt x="197" y="0"/>
                  </a:lnTo>
                  <a:close/>
                  <a:moveTo>
                    <a:pt x="248" y="0"/>
                  </a:moveTo>
                  <a:lnTo>
                    <a:pt x="0" y="680"/>
                  </a:lnTo>
                  <a:lnTo>
                    <a:pt x="0" y="689"/>
                  </a:lnTo>
                  <a:lnTo>
                    <a:pt x="251" y="0"/>
                  </a:lnTo>
                  <a:lnTo>
                    <a:pt x="248" y="0"/>
                  </a:lnTo>
                  <a:close/>
                  <a:moveTo>
                    <a:pt x="299" y="0"/>
                  </a:moveTo>
                  <a:lnTo>
                    <a:pt x="0" y="820"/>
                  </a:lnTo>
                  <a:lnTo>
                    <a:pt x="0" y="829"/>
                  </a:lnTo>
                  <a:lnTo>
                    <a:pt x="302" y="0"/>
                  </a:lnTo>
                  <a:lnTo>
                    <a:pt x="299" y="0"/>
                  </a:lnTo>
                  <a:close/>
                  <a:moveTo>
                    <a:pt x="350" y="0"/>
                  </a:moveTo>
                  <a:lnTo>
                    <a:pt x="0" y="960"/>
                  </a:lnTo>
                  <a:lnTo>
                    <a:pt x="0" y="969"/>
                  </a:lnTo>
                  <a:lnTo>
                    <a:pt x="353" y="0"/>
                  </a:lnTo>
                  <a:lnTo>
                    <a:pt x="350" y="0"/>
                  </a:lnTo>
                  <a:close/>
                  <a:moveTo>
                    <a:pt x="401" y="0"/>
                  </a:moveTo>
                  <a:lnTo>
                    <a:pt x="0" y="1099"/>
                  </a:lnTo>
                  <a:lnTo>
                    <a:pt x="0" y="1109"/>
                  </a:lnTo>
                  <a:lnTo>
                    <a:pt x="404" y="0"/>
                  </a:lnTo>
                  <a:lnTo>
                    <a:pt x="401" y="0"/>
                  </a:lnTo>
                  <a:close/>
                  <a:moveTo>
                    <a:pt x="452" y="0"/>
                  </a:moveTo>
                  <a:lnTo>
                    <a:pt x="0" y="1239"/>
                  </a:lnTo>
                  <a:lnTo>
                    <a:pt x="0" y="1249"/>
                  </a:lnTo>
                  <a:lnTo>
                    <a:pt x="455" y="0"/>
                  </a:lnTo>
                  <a:lnTo>
                    <a:pt x="452" y="0"/>
                  </a:lnTo>
                  <a:close/>
                  <a:moveTo>
                    <a:pt x="503" y="0"/>
                  </a:moveTo>
                  <a:lnTo>
                    <a:pt x="0" y="1379"/>
                  </a:lnTo>
                  <a:lnTo>
                    <a:pt x="0" y="1389"/>
                  </a:lnTo>
                  <a:lnTo>
                    <a:pt x="507" y="0"/>
                  </a:lnTo>
                  <a:lnTo>
                    <a:pt x="503" y="0"/>
                  </a:lnTo>
                  <a:close/>
                  <a:moveTo>
                    <a:pt x="2034" y="0"/>
                  </a:moveTo>
                  <a:lnTo>
                    <a:pt x="459" y="4324"/>
                  </a:lnTo>
                  <a:lnTo>
                    <a:pt x="462" y="4324"/>
                  </a:lnTo>
                  <a:lnTo>
                    <a:pt x="2038" y="0"/>
                  </a:lnTo>
                  <a:lnTo>
                    <a:pt x="2034" y="0"/>
                  </a:lnTo>
                  <a:close/>
                  <a:moveTo>
                    <a:pt x="1983" y="0"/>
                  </a:moveTo>
                  <a:lnTo>
                    <a:pt x="408" y="4324"/>
                  </a:lnTo>
                  <a:lnTo>
                    <a:pt x="411" y="4324"/>
                  </a:lnTo>
                  <a:lnTo>
                    <a:pt x="1987" y="0"/>
                  </a:lnTo>
                  <a:lnTo>
                    <a:pt x="1983" y="0"/>
                  </a:lnTo>
                  <a:close/>
                  <a:moveTo>
                    <a:pt x="2086" y="0"/>
                  </a:moveTo>
                  <a:lnTo>
                    <a:pt x="510" y="4324"/>
                  </a:lnTo>
                  <a:lnTo>
                    <a:pt x="513" y="4324"/>
                  </a:lnTo>
                  <a:lnTo>
                    <a:pt x="2089" y="0"/>
                  </a:lnTo>
                  <a:lnTo>
                    <a:pt x="2086" y="0"/>
                  </a:lnTo>
                  <a:close/>
                  <a:moveTo>
                    <a:pt x="2137" y="0"/>
                  </a:moveTo>
                  <a:lnTo>
                    <a:pt x="561" y="4324"/>
                  </a:lnTo>
                  <a:lnTo>
                    <a:pt x="564" y="4324"/>
                  </a:lnTo>
                  <a:lnTo>
                    <a:pt x="2140" y="0"/>
                  </a:lnTo>
                  <a:lnTo>
                    <a:pt x="2137" y="0"/>
                  </a:lnTo>
                  <a:close/>
                  <a:moveTo>
                    <a:pt x="2188" y="0"/>
                  </a:moveTo>
                  <a:lnTo>
                    <a:pt x="612" y="4324"/>
                  </a:lnTo>
                  <a:lnTo>
                    <a:pt x="615" y="4324"/>
                  </a:lnTo>
                  <a:lnTo>
                    <a:pt x="2191" y="0"/>
                  </a:lnTo>
                  <a:lnTo>
                    <a:pt x="2188" y="0"/>
                  </a:lnTo>
                  <a:close/>
                  <a:moveTo>
                    <a:pt x="2239" y="0"/>
                  </a:moveTo>
                  <a:lnTo>
                    <a:pt x="663" y="4324"/>
                  </a:lnTo>
                  <a:lnTo>
                    <a:pt x="666" y="4324"/>
                  </a:lnTo>
                  <a:lnTo>
                    <a:pt x="2242" y="0"/>
                  </a:lnTo>
                  <a:lnTo>
                    <a:pt x="2239" y="0"/>
                  </a:lnTo>
                  <a:close/>
                  <a:moveTo>
                    <a:pt x="2290" y="0"/>
                  </a:moveTo>
                  <a:lnTo>
                    <a:pt x="714" y="4324"/>
                  </a:lnTo>
                  <a:lnTo>
                    <a:pt x="718" y="4324"/>
                  </a:lnTo>
                  <a:lnTo>
                    <a:pt x="2293" y="0"/>
                  </a:lnTo>
                  <a:lnTo>
                    <a:pt x="2290" y="0"/>
                  </a:lnTo>
                  <a:close/>
                  <a:moveTo>
                    <a:pt x="2341" y="0"/>
                  </a:moveTo>
                  <a:lnTo>
                    <a:pt x="765" y="4324"/>
                  </a:lnTo>
                  <a:lnTo>
                    <a:pt x="769" y="4324"/>
                  </a:lnTo>
                  <a:lnTo>
                    <a:pt x="2344" y="0"/>
                  </a:lnTo>
                  <a:lnTo>
                    <a:pt x="2341" y="0"/>
                  </a:lnTo>
                  <a:close/>
                  <a:moveTo>
                    <a:pt x="2392" y="0"/>
                  </a:moveTo>
                  <a:lnTo>
                    <a:pt x="816" y="4324"/>
                  </a:lnTo>
                  <a:lnTo>
                    <a:pt x="820" y="4324"/>
                  </a:lnTo>
                  <a:lnTo>
                    <a:pt x="2395" y="0"/>
                  </a:lnTo>
                  <a:lnTo>
                    <a:pt x="2392" y="0"/>
                  </a:lnTo>
                  <a:close/>
                  <a:moveTo>
                    <a:pt x="2443" y="0"/>
                  </a:moveTo>
                  <a:lnTo>
                    <a:pt x="867" y="4324"/>
                  </a:lnTo>
                  <a:lnTo>
                    <a:pt x="871" y="4324"/>
                  </a:lnTo>
                  <a:lnTo>
                    <a:pt x="2447" y="0"/>
                  </a:lnTo>
                  <a:lnTo>
                    <a:pt x="2443" y="0"/>
                  </a:lnTo>
                  <a:close/>
                  <a:moveTo>
                    <a:pt x="2494" y="0"/>
                  </a:moveTo>
                  <a:lnTo>
                    <a:pt x="918" y="4324"/>
                  </a:lnTo>
                  <a:lnTo>
                    <a:pt x="922" y="4324"/>
                  </a:lnTo>
                  <a:lnTo>
                    <a:pt x="2498" y="0"/>
                  </a:lnTo>
                  <a:lnTo>
                    <a:pt x="2494" y="0"/>
                  </a:lnTo>
                  <a:close/>
                  <a:moveTo>
                    <a:pt x="2545" y="0"/>
                  </a:moveTo>
                  <a:lnTo>
                    <a:pt x="969" y="4324"/>
                  </a:lnTo>
                  <a:lnTo>
                    <a:pt x="973" y="4324"/>
                  </a:lnTo>
                  <a:lnTo>
                    <a:pt x="2549" y="0"/>
                  </a:lnTo>
                  <a:lnTo>
                    <a:pt x="2545" y="0"/>
                  </a:lnTo>
                  <a:close/>
                  <a:moveTo>
                    <a:pt x="2596" y="0"/>
                  </a:moveTo>
                  <a:lnTo>
                    <a:pt x="1021" y="4324"/>
                  </a:lnTo>
                  <a:lnTo>
                    <a:pt x="1024" y="4324"/>
                  </a:lnTo>
                  <a:lnTo>
                    <a:pt x="2600" y="0"/>
                  </a:lnTo>
                  <a:lnTo>
                    <a:pt x="2596" y="0"/>
                  </a:lnTo>
                  <a:close/>
                  <a:moveTo>
                    <a:pt x="2647" y="0"/>
                  </a:moveTo>
                  <a:lnTo>
                    <a:pt x="1072" y="4324"/>
                  </a:lnTo>
                  <a:lnTo>
                    <a:pt x="1075" y="4324"/>
                  </a:lnTo>
                  <a:lnTo>
                    <a:pt x="2651" y="0"/>
                  </a:lnTo>
                  <a:lnTo>
                    <a:pt x="2647" y="0"/>
                  </a:lnTo>
                  <a:close/>
                  <a:moveTo>
                    <a:pt x="2699" y="0"/>
                  </a:moveTo>
                  <a:lnTo>
                    <a:pt x="1123" y="4324"/>
                  </a:lnTo>
                  <a:lnTo>
                    <a:pt x="1126" y="4324"/>
                  </a:lnTo>
                  <a:lnTo>
                    <a:pt x="2702" y="0"/>
                  </a:lnTo>
                  <a:lnTo>
                    <a:pt x="2699" y="0"/>
                  </a:lnTo>
                  <a:close/>
                  <a:moveTo>
                    <a:pt x="2750" y="0"/>
                  </a:moveTo>
                  <a:lnTo>
                    <a:pt x="1174" y="4324"/>
                  </a:lnTo>
                  <a:lnTo>
                    <a:pt x="1177" y="4324"/>
                  </a:lnTo>
                  <a:lnTo>
                    <a:pt x="2753" y="0"/>
                  </a:lnTo>
                  <a:lnTo>
                    <a:pt x="2750" y="0"/>
                  </a:lnTo>
                  <a:close/>
                  <a:moveTo>
                    <a:pt x="2801" y="0"/>
                  </a:moveTo>
                  <a:lnTo>
                    <a:pt x="1225" y="4324"/>
                  </a:lnTo>
                  <a:lnTo>
                    <a:pt x="1228" y="4324"/>
                  </a:lnTo>
                  <a:lnTo>
                    <a:pt x="2804" y="0"/>
                  </a:lnTo>
                  <a:lnTo>
                    <a:pt x="2801" y="0"/>
                  </a:lnTo>
                  <a:close/>
                  <a:moveTo>
                    <a:pt x="2852" y="0"/>
                  </a:moveTo>
                  <a:lnTo>
                    <a:pt x="1276" y="4324"/>
                  </a:lnTo>
                  <a:lnTo>
                    <a:pt x="1279" y="4324"/>
                  </a:lnTo>
                  <a:lnTo>
                    <a:pt x="2855" y="0"/>
                  </a:lnTo>
                  <a:lnTo>
                    <a:pt x="2852" y="0"/>
                  </a:lnTo>
                  <a:close/>
                  <a:moveTo>
                    <a:pt x="2903" y="0"/>
                  </a:moveTo>
                  <a:lnTo>
                    <a:pt x="1327" y="4324"/>
                  </a:lnTo>
                  <a:lnTo>
                    <a:pt x="1330" y="4324"/>
                  </a:lnTo>
                  <a:lnTo>
                    <a:pt x="2906" y="0"/>
                  </a:lnTo>
                  <a:lnTo>
                    <a:pt x="2903" y="0"/>
                  </a:lnTo>
                  <a:close/>
                  <a:moveTo>
                    <a:pt x="2954" y="0"/>
                  </a:moveTo>
                  <a:lnTo>
                    <a:pt x="1378" y="4324"/>
                  </a:lnTo>
                  <a:lnTo>
                    <a:pt x="1382" y="4324"/>
                  </a:lnTo>
                  <a:lnTo>
                    <a:pt x="2957" y="0"/>
                  </a:lnTo>
                  <a:lnTo>
                    <a:pt x="2954" y="0"/>
                  </a:lnTo>
                  <a:close/>
                  <a:moveTo>
                    <a:pt x="3005" y="0"/>
                  </a:moveTo>
                  <a:lnTo>
                    <a:pt x="1429" y="4324"/>
                  </a:lnTo>
                  <a:lnTo>
                    <a:pt x="1433" y="4324"/>
                  </a:lnTo>
                  <a:lnTo>
                    <a:pt x="3008" y="0"/>
                  </a:lnTo>
                  <a:lnTo>
                    <a:pt x="3005" y="0"/>
                  </a:lnTo>
                  <a:close/>
                  <a:moveTo>
                    <a:pt x="3056" y="0"/>
                  </a:moveTo>
                  <a:lnTo>
                    <a:pt x="1480" y="4324"/>
                  </a:lnTo>
                  <a:lnTo>
                    <a:pt x="1484" y="4324"/>
                  </a:lnTo>
                  <a:lnTo>
                    <a:pt x="3059" y="0"/>
                  </a:lnTo>
                  <a:lnTo>
                    <a:pt x="3056" y="0"/>
                  </a:lnTo>
                  <a:close/>
                  <a:moveTo>
                    <a:pt x="3107" y="0"/>
                  </a:moveTo>
                  <a:lnTo>
                    <a:pt x="1531" y="4324"/>
                  </a:lnTo>
                  <a:lnTo>
                    <a:pt x="1535" y="4324"/>
                  </a:lnTo>
                  <a:lnTo>
                    <a:pt x="3111" y="0"/>
                  </a:lnTo>
                  <a:lnTo>
                    <a:pt x="3107" y="0"/>
                  </a:lnTo>
                  <a:close/>
                  <a:moveTo>
                    <a:pt x="3158" y="0"/>
                  </a:moveTo>
                  <a:lnTo>
                    <a:pt x="1582" y="4324"/>
                  </a:lnTo>
                  <a:lnTo>
                    <a:pt x="1586" y="4324"/>
                  </a:lnTo>
                  <a:lnTo>
                    <a:pt x="3162" y="0"/>
                  </a:lnTo>
                  <a:lnTo>
                    <a:pt x="3158" y="0"/>
                  </a:lnTo>
                  <a:close/>
                  <a:moveTo>
                    <a:pt x="3209" y="0"/>
                  </a:moveTo>
                  <a:lnTo>
                    <a:pt x="1634" y="4324"/>
                  </a:lnTo>
                  <a:lnTo>
                    <a:pt x="1637" y="4324"/>
                  </a:lnTo>
                  <a:lnTo>
                    <a:pt x="3213" y="0"/>
                  </a:lnTo>
                  <a:lnTo>
                    <a:pt x="3209" y="0"/>
                  </a:lnTo>
                  <a:close/>
                  <a:moveTo>
                    <a:pt x="3260" y="0"/>
                  </a:moveTo>
                  <a:lnTo>
                    <a:pt x="1685" y="4324"/>
                  </a:lnTo>
                  <a:lnTo>
                    <a:pt x="1688" y="4324"/>
                  </a:lnTo>
                  <a:lnTo>
                    <a:pt x="3264" y="0"/>
                  </a:lnTo>
                  <a:lnTo>
                    <a:pt x="3260" y="0"/>
                  </a:lnTo>
                  <a:close/>
                  <a:moveTo>
                    <a:pt x="3311" y="0"/>
                  </a:moveTo>
                  <a:lnTo>
                    <a:pt x="1736" y="4324"/>
                  </a:lnTo>
                  <a:lnTo>
                    <a:pt x="1739" y="4324"/>
                  </a:lnTo>
                  <a:lnTo>
                    <a:pt x="3315" y="0"/>
                  </a:lnTo>
                  <a:lnTo>
                    <a:pt x="3311" y="0"/>
                  </a:lnTo>
                  <a:close/>
                  <a:moveTo>
                    <a:pt x="3363" y="0"/>
                  </a:moveTo>
                  <a:lnTo>
                    <a:pt x="1787" y="4324"/>
                  </a:lnTo>
                  <a:lnTo>
                    <a:pt x="1790" y="4324"/>
                  </a:lnTo>
                  <a:lnTo>
                    <a:pt x="3366" y="0"/>
                  </a:lnTo>
                  <a:lnTo>
                    <a:pt x="3363" y="0"/>
                  </a:lnTo>
                  <a:close/>
                  <a:moveTo>
                    <a:pt x="3414" y="0"/>
                  </a:moveTo>
                  <a:lnTo>
                    <a:pt x="1838" y="4324"/>
                  </a:lnTo>
                  <a:lnTo>
                    <a:pt x="1841" y="4324"/>
                  </a:lnTo>
                  <a:lnTo>
                    <a:pt x="3417" y="0"/>
                  </a:lnTo>
                  <a:lnTo>
                    <a:pt x="3414" y="0"/>
                  </a:lnTo>
                  <a:close/>
                  <a:moveTo>
                    <a:pt x="3465" y="0"/>
                  </a:moveTo>
                  <a:lnTo>
                    <a:pt x="1889" y="4324"/>
                  </a:lnTo>
                  <a:lnTo>
                    <a:pt x="1892" y="4324"/>
                  </a:lnTo>
                  <a:lnTo>
                    <a:pt x="3468" y="0"/>
                  </a:lnTo>
                  <a:lnTo>
                    <a:pt x="3465" y="0"/>
                  </a:lnTo>
                  <a:close/>
                  <a:moveTo>
                    <a:pt x="3516" y="0"/>
                  </a:moveTo>
                  <a:lnTo>
                    <a:pt x="1939" y="4324"/>
                  </a:lnTo>
                  <a:lnTo>
                    <a:pt x="1942" y="4324"/>
                  </a:lnTo>
                  <a:lnTo>
                    <a:pt x="3519" y="0"/>
                  </a:lnTo>
                  <a:lnTo>
                    <a:pt x="3516" y="0"/>
                  </a:lnTo>
                  <a:close/>
                  <a:moveTo>
                    <a:pt x="3567" y="0"/>
                  </a:moveTo>
                  <a:lnTo>
                    <a:pt x="1990" y="4324"/>
                  </a:lnTo>
                  <a:lnTo>
                    <a:pt x="1993" y="4324"/>
                  </a:lnTo>
                  <a:lnTo>
                    <a:pt x="3570" y="0"/>
                  </a:lnTo>
                  <a:lnTo>
                    <a:pt x="3567" y="0"/>
                  </a:lnTo>
                  <a:close/>
                  <a:moveTo>
                    <a:pt x="3618" y="0"/>
                  </a:moveTo>
                  <a:lnTo>
                    <a:pt x="2041" y="4324"/>
                  </a:lnTo>
                  <a:lnTo>
                    <a:pt x="2045" y="4324"/>
                  </a:lnTo>
                  <a:lnTo>
                    <a:pt x="3621" y="0"/>
                  </a:lnTo>
                  <a:lnTo>
                    <a:pt x="3618" y="0"/>
                  </a:lnTo>
                  <a:close/>
                  <a:moveTo>
                    <a:pt x="3669" y="0"/>
                  </a:moveTo>
                  <a:lnTo>
                    <a:pt x="2092" y="4324"/>
                  </a:lnTo>
                  <a:lnTo>
                    <a:pt x="2096" y="4324"/>
                  </a:lnTo>
                  <a:lnTo>
                    <a:pt x="3672" y="0"/>
                  </a:lnTo>
                  <a:lnTo>
                    <a:pt x="3669" y="0"/>
                  </a:lnTo>
                  <a:close/>
                  <a:moveTo>
                    <a:pt x="3720" y="0"/>
                  </a:moveTo>
                  <a:lnTo>
                    <a:pt x="2143" y="4324"/>
                  </a:lnTo>
                  <a:lnTo>
                    <a:pt x="2147" y="4324"/>
                  </a:lnTo>
                  <a:lnTo>
                    <a:pt x="3724" y="0"/>
                  </a:lnTo>
                  <a:lnTo>
                    <a:pt x="3720" y="0"/>
                  </a:lnTo>
                  <a:close/>
                  <a:moveTo>
                    <a:pt x="3771" y="0"/>
                  </a:moveTo>
                  <a:lnTo>
                    <a:pt x="2194" y="4324"/>
                  </a:lnTo>
                  <a:lnTo>
                    <a:pt x="2198" y="4324"/>
                  </a:lnTo>
                  <a:lnTo>
                    <a:pt x="3775" y="0"/>
                  </a:lnTo>
                  <a:lnTo>
                    <a:pt x="3771" y="0"/>
                  </a:lnTo>
                  <a:close/>
                  <a:moveTo>
                    <a:pt x="3822" y="0"/>
                  </a:moveTo>
                  <a:lnTo>
                    <a:pt x="2245" y="4324"/>
                  </a:lnTo>
                  <a:lnTo>
                    <a:pt x="2249" y="4324"/>
                  </a:lnTo>
                  <a:lnTo>
                    <a:pt x="3826" y="0"/>
                  </a:lnTo>
                  <a:lnTo>
                    <a:pt x="3822" y="0"/>
                  </a:lnTo>
                  <a:close/>
                  <a:moveTo>
                    <a:pt x="3873" y="0"/>
                  </a:moveTo>
                  <a:lnTo>
                    <a:pt x="2297" y="4324"/>
                  </a:lnTo>
                  <a:lnTo>
                    <a:pt x="2300" y="4324"/>
                  </a:lnTo>
                  <a:lnTo>
                    <a:pt x="3877" y="0"/>
                  </a:lnTo>
                  <a:lnTo>
                    <a:pt x="3873" y="0"/>
                  </a:lnTo>
                  <a:close/>
                  <a:moveTo>
                    <a:pt x="3924" y="0"/>
                  </a:moveTo>
                  <a:lnTo>
                    <a:pt x="2348" y="4324"/>
                  </a:lnTo>
                  <a:lnTo>
                    <a:pt x="2351" y="4324"/>
                  </a:lnTo>
                  <a:lnTo>
                    <a:pt x="3928" y="0"/>
                  </a:lnTo>
                  <a:lnTo>
                    <a:pt x="3924" y="0"/>
                  </a:lnTo>
                  <a:close/>
                  <a:moveTo>
                    <a:pt x="3975" y="0"/>
                  </a:moveTo>
                  <a:lnTo>
                    <a:pt x="2399" y="4324"/>
                  </a:lnTo>
                  <a:lnTo>
                    <a:pt x="2402" y="4324"/>
                  </a:lnTo>
                  <a:lnTo>
                    <a:pt x="3979" y="0"/>
                  </a:lnTo>
                  <a:lnTo>
                    <a:pt x="3975" y="0"/>
                  </a:lnTo>
                  <a:close/>
                  <a:moveTo>
                    <a:pt x="4027" y="0"/>
                  </a:moveTo>
                  <a:lnTo>
                    <a:pt x="2450" y="4324"/>
                  </a:lnTo>
                  <a:lnTo>
                    <a:pt x="2453" y="4324"/>
                  </a:lnTo>
                  <a:lnTo>
                    <a:pt x="4030" y="0"/>
                  </a:lnTo>
                  <a:lnTo>
                    <a:pt x="4027" y="0"/>
                  </a:lnTo>
                  <a:close/>
                  <a:moveTo>
                    <a:pt x="4078" y="0"/>
                  </a:moveTo>
                  <a:lnTo>
                    <a:pt x="2501" y="4324"/>
                  </a:lnTo>
                  <a:lnTo>
                    <a:pt x="2504" y="4324"/>
                  </a:lnTo>
                  <a:lnTo>
                    <a:pt x="4081" y="0"/>
                  </a:lnTo>
                  <a:lnTo>
                    <a:pt x="4078" y="0"/>
                  </a:lnTo>
                  <a:close/>
                  <a:moveTo>
                    <a:pt x="4129" y="0"/>
                  </a:moveTo>
                  <a:lnTo>
                    <a:pt x="2552" y="4324"/>
                  </a:lnTo>
                  <a:lnTo>
                    <a:pt x="2555" y="4324"/>
                  </a:lnTo>
                  <a:lnTo>
                    <a:pt x="4132" y="0"/>
                  </a:lnTo>
                  <a:lnTo>
                    <a:pt x="4129" y="0"/>
                  </a:lnTo>
                  <a:close/>
                  <a:moveTo>
                    <a:pt x="4180" y="0"/>
                  </a:moveTo>
                  <a:lnTo>
                    <a:pt x="2603" y="4324"/>
                  </a:lnTo>
                  <a:lnTo>
                    <a:pt x="2606" y="4324"/>
                  </a:lnTo>
                  <a:lnTo>
                    <a:pt x="4183" y="0"/>
                  </a:lnTo>
                  <a:lnTo>
                    <a:pt x="4180" y="0"/>
                  </a:lnTo>
                  <a:close/>
                  <a:moveTo>
                    <a:pt x="4231" y="0"/>
                  </a:moveTo>
                  <a:lnTo>
                    <a:pt x="2654" y="4324"/>
                  </a:lnTo>
                  <a:lnTo>
                    <a:pt x="2658" y="4324"/>
                  </a:lnTo>
                  <a:lnTo>
                    <a:pt x="4234" y="0"/>
                  </a:lnTo>
                  <a:lnTo>
                    <a:pt x="4231" y="0"/>
                  </a:lnTo>
                  <a:close/>
                  <a:moveTo>
                    <a:pt x="554" y="0"/>
                  </a:moveTo>
                  <a:lnTo>
                    <a:pt x="0" y="1519"/>
                  </a:lnTo>
                  <a:lnTo>
                    <a:pt x="0" y="1529"/>
                  </a:lnTo>
                  <a:lnTo>
                    <a:pt x="558" y="0"/>
                  </a:lnTo>
                  <a:lnTo>
                    <a:pt x="554" y="0"/>
                  </a:lnTo>
                  <a:close/>
                  <a:moveTo>
                    <a:pt x="605" y="0"/>
                  </a:moveTo>
                  <a:lnTo>
                    <a:pt x="0" y="1660"/>
                  </a:lnTo>
                  <a:lnTo>
                    <a:pt x="0" y="1670"/>
                  </a:lnTo>
                  <a:lnTo>
                    <a:pt x="609" y="0"/>
                  </a:lnTo>
                  <a:lnTo>
                    <a:pt x="605" y="0"/>
                  </a:lnTo>
                  <a:close/>
                  <a:moveTo>
                    <a:pt x="656" y="0"/>
                  </a:moveTo>
                  <a:lnTo>
                    <a:pt x="0" y="1800"/>
                  </a:lnTo>
                  <a:lnTo>
                    <a:pt x="0" y="1810"/>
                  </a:lnTo>
                  <a:lnTo>
                    <a:pt x="660" y="0"/>
                  </a:lnTo>
                  <a:lnTo>
                    <a:pt x="656" y="0"/>
                  </a:lnTo>
                  <a:close/>
                  <a:moveTo>
                    <a:pt x="707" y="0"/>
                  </a:moveTo>
                  <a:lnTo>
                    <a:pt x="0" y="1940"/>
                  </a:lnTo>
                  <a:lnTo>
                    <a:pt x="0" y="1950"/>
                  </a:lnTo>
                  <a:lnTo>
                    <a:pt x="711" y="0"/>
                  </a:lnTo>
                  <a:lnTo>
                    <a:pt x="707" y="0"/>
                  </a:lnTo>
                  <a:close/>
                  <a:moveTo>
                    <a:pt x="758" y="0"/>
                  </a:moveTo>
                  <a:lnTo>
                    <a:pt x="0" y="2080"/>
                  </a:lnTo>
                  <a:lnTo>
                    <a:pt x="0" y="2089"/>
                  </a:lnTo>
                  <a:lnTo>
                    <a:pt x="762" y="0"/>
                  </a:lnTo>
                  <a:lnTo>
                    <a:pt x="758" y="0"/>
                  </a:lnTo>
                  <a:close/>
                  <a:moveTo>
                    <a:pt x="810" y="0"/>
                  </a:moveTo>
                  <a:lnTo>
                    <a:pt x="0" y="2220"/>
                  </a:lnTo>
                  <a:lnTo>
                    <a:pt x="0" y="2229"/>
                  </a:lnTo>
                  <a:lnTo>
                    <a:pt x="813" y="0"/>
                  </a:lnTo>
                  <a:lnTo>
                    <a:pt x="810" y="0"/>
                  </a:lnTo>
                  <a:close/>
                  <a:moveTo>
                    <a:pt x="861" y="0"/>
                  </a:moveTo>
                  <a:lnTo>
                    <a:pt x="0" y="2360"/>
                  </a:lnTo>
                  <a:lnTo>
                    <a:pt x="0" y="2369"/>
                  </a:lnTo>
                  <a:lnTo>
                    <a:pt x="864" y="0"/>
                  </a:lnTo>
                  <a:lnTo>
                    <a:pt x="861" y="0"/>
                  </a:lnTo>
                  <a:close/>
                  <a:moveTo>
                    <a:pt x="912" y="0"/>
                  </a:moveTo>
                  <a:lnTo>
                    <a:pt x="0" y="2500"/>
                  </a:lnTo>
                  <a:lnTo>
                    <a:pt x="0" y="2509"/>
                  </a:lnTo>
                  <a:lnTo>
                    <a:pt x="915" y="0"/>
                  </a:lnTo>
                  <a:lnTo>
                    <a:pt x="912" y="0"/>
                  </a:lnTo>
                  <a:close/>
                  <a:moveTo>
                    <a:pt x="963" y="0"/>
                  </a:moveTo>
                  <a:lnTo>
                    <a:pt x="0" y="2640"/>
                  </a:lnTo>
                  <a:lnTo>
                    <a:pt x="0" y="2649"/>
                  </a:lnTo>
                  <a:lnTo>
                    <a:pt x="966" y="0"/>
                  </a:lnTo>
                  <a:lnTo>
                    <a:pt x="963" y="0"/>
                  </a:lnTo>
                  <a:close/>
                  <a:moveTo>
                    <a:pt x="1014" y="0"/>
                  </a:moveTo>
                  <a:lnTo>
                    <a:pt x="0" y="2781"/>
                  </a:lnTo>
                  <a:lnTo>
                    <a:pt x="0" y="2790"/>
                  </a:lnTo>
                  <a:lnTo>
                    <a:pt x="1017" y="0"/>
                  </a:lnTo>
                  <a:lnTo>
                    <a:pt x="1014" y="0"/>
                  </a:lnTo>
                  <a:close/>
                  <a:moveTo>
                    <a:pt x="1065" y="0"/>
                  </a:moveTo>
                  <a:lnTo>
                    <a:pt x="0" y="2921"/>
                  </a:lnTo>
                  <a:lnTo>
                    <a:pt x="0" y="2930"/>
                  </a:lnTo>
                  <a:lnTo>
                    <a:pt x="1068" y="0"/>
                  </a:lnTo>
                  <a:lnTo>
                    <a:pt x="1065" y="0"/>
                  </a:lnTo>
                  <a:close/>
                  <a:moveTo>
                    <a:pt x="1116" y="0"/>
                  </a:moveTo>
                  <a:lnTo>
                    <a:pt x="0" y="3061"/>
                  </a:lnTo>
                  <a:lnTo>
                    <a:pt x="0" y="3070"/>
                  </a:lnTo>
                  <a:lnTo>
                    <a:pt x="1119" y="0"/>
                  </a:lnTo>
                  <a:lnTo>
                    <a:pt x="1116" y="0"/>
                  </a:lnTo>
                  <a:close/>
                  <a:moveTo>
                    <a:pt x="1167" y="0"/>
                  </a:moveTo>
                  <a:lnTo>
                    <a:pt x="0" y="3201"/>
                  </a:lnTo>
                  <a:lnTo>
                    <a:pt x="0" y="3210"/>
                  </a:lnTo>
                  <a:lnTo>
                    <a:pt x="1171" y="0"/>
                  </a:lnTo>
                  <a:lnTo>
                    <a:pt x="1167" y="0"/>
                  </a:lnTo>
                  <a:close/>
                  <a:moveTo>
                    <a:pt x="1218" y="0"/>
                  </a:moveTo>
                  <a:lnTo>
                    <a:pt x="0" y="3341"/>
                  </a:lnTo>
                  <a:lnTo>
                    <a:pt x="0" y="3350"/>
                  </a:lnTo>
                  <a:lnTo>
                    <a:pt x="1222" y="0"/>
                  </a:lnTo>
                  <a:lnTo>
                    <a:pt x="1218" y="0"/>
                  </a:lnTo>
                  <a:close/>
                  <a:moveTo>
                    <a:pt x="1269" y="0"/>
                  </a:moveTo>
                  <a:lnTo>
                    <a:pt x="0" y="3481"/>
                  </a:lnTo>
                  <a:lnTo>
                    <a:pt x="0" y="3490"/>
                  </a:lnTo>
                  <a:lnTo>
                    <a:pt x="1273" y="0"/>
                  </a:lnTo>
                  <a:lnTo>
                    <a:pt x="1269" y="0"/>
                  </a:lnTo>
                  <a:close/>
                  <a:moveTo>
                    <a:pt x="1320" y="0"/>
                  </a:moveTo>
                  <a:lnTo>
                    <a:pt x="0" y="3620"/>
                  </a:lnTo>
                  <a:lnTo>
                    <a:pt x="0" y="3630"/>
                  </a:lnTo>
                  <a:lnTo>
                    <a:pt x="1324" y="0"/>
                  </a:lnTo>
                  <a:lnTo>
                    <a:pt x="1320" y="0"/>
                  </a:lnTo>
                  <a:close/>
                  <a:moveTo>
                    <a:pt x="1371" y="0"/>
                  </a:moveTo>
                  <a:lnTo>
                    <a:pt x="0" y="3760"/>
                  </a:lnTo>
                  <a:lnTo>
                    <a:pt x="0" y="3770"/>
                  </a:lnTo>
                  <a:lnTo>
                    <a:pt x="1375" y="0"/>
                  </a:lnTo>
                  <a:lnTo>
                    <a:pt x="1371" y="0"/>
                  </a:lnTo>
                  <a:close/>
                  <a:moveTo>
                    <a:pt x="1423" y="0"/>
                  </a:moveTo>
                  <a:lnTo>
                    <a:pt x="0" y="3901"/>
                  </a:lnTo>
                  <a:lnTo>
                    <a:pt x="0" y="3911"/>
                  </a:lnTo>
                  <a:lnTo>
                    <a:pt x="1426" y="0"/>
                  </a:lnTo>
                  <a:lnTo>
                    <a:pt x="1423" y="0"/>
                  </a:lnTo>
                  <a:close/>
                  <a:moveTo>
                    <a:pt x="1474" y="0"/>
                  </a:moveTo>
                  <a:lnTo>
                    <a:pt x="0" y="4041"/>
                  </a:lnTo>
                  <a:lnTo>
                    <a:pt x="0" y="4051"/>
                  </a:lnTo>
                  <a:lnTo>
                    <a:pt x="1477" y="0"/>
                  </a:lnTo>
                  <a:lnTo>
                    <a:pt x="1474" y="0"/>
                  </a:lnTo>
                  <a:close/>
                  <a:moveTo>
                    <a:pt x="1525" y="0"/>
                  </a:moveTo>
                  <a:lnTo>
                    <a:pt x="0" y="4181"/>
                  </a:lnTo>
                  <a:lnTo>
                    <a:pt x="0" y="4191"/>
                  </a:lnTo>
                  <a:lnTo>
                    <a:pt x="1528" y="0"/>
                  </a:lnTo>
                  <a:lnTo>
                    <a:pt x="1525" y="0"/>
                  </a:lnTo>
                  <a:close/>
                  <a:moveTo>
                    <a:pt x="1576" y="0"/>
                  </a:moveTo>
                  <a:lnTo>
                    <a:pt x="0" y="4321"/>
                  </a:lnTo>
                  <a:lnTo>
                    <a:pt x="0" y="4324"/>
                  </a:lnTo>
                  <a:lnTo>
                    <a:pt x="2" y="4324"/>
                  </a:lnTo>
                  <a:lnTo>
                    <a:pt x="1579" y="0"/>
                  </a:lnTo>
                  <a:lnTo>
                    <a:pt x="1576" y="0"/>
                  </a:lnTo>
                  <a:close/>
                  <a:moveTo>
                    <a:pt x="1627" y="0"/>
                  </a:moveTo>
                  <a:lnTo>
                    <a:pt x="50" y="4324"/>
                  </a:lnTo>
                  <a:lnTo>
                    <a:pt x="53" y="4324"/>
                  </a:lnTo>
                  <a:lnTo>
                    <a:pt x="1630" y="0"/>
                  </a:lnTo>
                  <a:lnTo>
                    <a:pt x="1627" y="0"/>
                  </a:lnTo>
                  <a:close/>
                  <a:moveTo>
                    <a:pt x="1678" y="0"/>
                  </a:moveTo>
                  <a:lnTo>
                    <a:pt x="101" y="4324"/>
                  </a:lnTo>
                  <a:lnTo>
                    <a:pt x="105" y="4324"/>
                  </a:lnTo>
                  <a:lnTo>
                    <a:pt x="1681" y="0"/>
                  </a:lnTo>
                  <a:lnTo>
                    <a:pt x="1678" y="0"/>
                  </a:lnTo>
                  <a:close/>
                  <a:moveTo>
                    <a:pt x="1729" y="0"/>
                  </a:moveTo>
                  <a:lnTo>
                    <a:pt x="152" y="4324"/>
                  </a:lnTo>
                  <a:lnTo>
                    <a:pt x="156" y="4324"/>
                  </a:lnTo>
                  <a:lnTo>
                    <a:pt x="1732" y="0"/>
                  </a:lnTo>
                  <a:lnTo>
                    <a:pt x="1729" y="0"/>
                  </a:lnTo>
                  <a:close/>
                  <a:moveTo>
                    <a:pt x="1780" y="0"/>
                  </a:moveTo>
                  <a:lnTo>
                    <a:pt x="203" y="4324"/>
                  </a:lnTo>
                  <a:lnTo>
                    <a:pt x="207" y="4324"/>
                  </a:lnTo>
                  <a:lnTo>
                    <a:pt x="1783" y="0"/>
                  </a:lnTo>
                  <a:lnTo>
                    <a:pt x="1780" y="0"/>
                  </a:lnTo>
                  <a:close/>
                  <a:moveTo>
                    <a:pt x="1831" y="0"/>
                  </a:moveTo>
                  <a:lnTo>
                    <a:pt x="254" y="4324"/>
                  </a:lnTo>
                  <a:lnTo>
                    <a:pt x="258" y="4324"/>
                  </a:lnTo>
                  <a:lnTo>
                    <a:pt x="1835" y="0"/>
                  </a:lnTo>
                  <a:lnTo>
                    <a:pt x="1831" y="0"/>
                  </a:lnTo>
                  <a:close/>
                  <a:moveTo>
                    <a:pt x="1882" y="0"/>
                  </a:moveTo>
                  <a:lnTo>
                    <a:pt x="305" y="4324"/>
                  </a:lnTo>
                  <a:lnTo>
                    <a:pt x="309" y="4324"/>
                  </a:lnTo>
                  <a:lnTo>
                    <a:pt x="1886" y="0"/>
                  </a:lnTo>
                  <a:lnTo>
                    <a:pt x="1882" y="0"/>
                  </a:lnTo>
                  <a:close/>
                  <a:moveTo>
                    <a:pt x="1932" y="0"/>
                  </a:moveTo>
                  <a:lnTo>
                    <a:pt x="357" y="4324"/>
                  </a:lnTo>
                  <a:lnTo>
                    <a:pt x="360" y="4324"/>
                  </a:lnTo>
                  <a:lnTo>
                    <a:pt x="1936" y="0"/>
                  </a:lnTo>
                  <a:lnTo>
                    <a:pt x="1932" y="0"/>
                  </a:lnTo>
                  <a:close/>
                  <a:moveTo>
                    <a:pt x="6631" y="0"/>
                  </a:moveTo>
                  <a:lnTo>
                    <a:pt x="5055" y="4324"/>
                  </a:lnTo>
                  <a:lnTo>
                    <a:pt x="5058" y="4324"/>
                  </a:lnTo>
                  <a:lnTo>
                    <a:pt x="6634" y="0"/>
                  </a:lnTo>
                  <a:lnTo>
                    <a:pt x="6631" y="0"/>
                  </a:lnTo>
                  <a:close/>
                  <a:moveTo>
                    <a:pt x="6580" y="0"/>
                  </a:moveTo>
                  <a:lnTo>
                    <a:pt x="5004" y="4324"/>
                  </a:lnTo>
                  <a:lnTo>
                    <a:pt x="5007" y="4324"/>
                  </a:lnTo>
                  <a:lnTo>
                    <a:pt x="6583" y="0"/>
                  </a:lnTo>
                  <a:lnTo>
                    <a:pt x="6580" y="0"/>
                  </a:lnTo>
                  <a:close/>
                  <a:moveTo>
                    <a:pt x="6682" y="0"/>
                  </a:moveTo>
                  <a:lnTo>
                    <a:pt x="5106" y="4324"/>
                  </a:lnTo>
                  <a:lnTo>
                    <a:pt x="5109" y="4324"/>
                  </a:lnTo>
                  <a:lnTo>
                    <a:pt x="6685" y="0"/>
                  </a:lnTo>
                  <a:lnTo>
                    <a:pt x="6682" y="0"/>
                  </a:lnTo>
                  <a:close/>
                  <a:moveTo>
                    <a:pt x="6733" y="0"/>
                  </a:moveTo>
                  <a:lnTo>
                    <a:pt x="5157" y="4324"/>
                  </a:lnTo>
                  <a:lnTo>
                    <a:pt x="5160" y="4324"/>
                  </a:lnTo>
                  <a:lnTo>
                    <a:pt x="6736" y="0"/>
                  </a:lnTo>
                  <a:lnTo>
                    <a:pt x="6733" y="0"/>
                  </a:lnTo>
                  <a:close/>
                  <a:moveTo>
                    <a:pt x="6784" y="0"/>
                  </a:moveTo>
                  <a:lnTo>
                    <a:pt x="5208" y="4324"/>
                  </a:lnTo>
                  <a:lnTo>
                    <a:pt x="5211" y="4324"/>
                  </a:lnTo>
                  <a:lnTo>
                    <a:pt x="6787" y="0"/>
                  </a:lnTo>
                  <a:lnTo>
                    <a:pt x="6784" y="0"/>
                  </a:lnTo>
                  <a:close/>
                  <a:moveTo>
                    <a:pt x="6835" y="0"/>
                  </a:moveTo>
                  <a:lnTo>
                    <a:pt x="5259" y="4324"/>
                  </a:lnTo>
                  <a:lnTo>
                    <a:pt x="5263" y="4324"/>
                  </a:lnTo>
                  <a:lnTo>
                    <a:pt x="6838" y="0"/>
                  </a:lnTo>
                  <a:lnTo>
                    <a:pt x="6835" y="0"/>
                  </a:lnTo>
                  <a:close/>
                  <a:moveTo>
                    <a:pt x="6886" y="0"/>
                  </a:moveTo>
                  <a:lnTo>
                    <a:pt x="5310" y="4324"/>
                  </a:lnTo>
                  <a:lnTo>
                    <a:pt x="5314" y="4324"/>
                  </a:lnTo>
                  <a:lnTo>
                    <a:pt x="6889" y="0"/>
                  </a:lnTo>
                  <a:lnTo>
                    <a:pt x="6886" y="0"/>
                  </a:lnTo>
                  <a:close/>
                  <a:moveTo>
                    <a:pt x="6937" y="0"/>
                  </a:moveTo>
                  <a:lnTo>
                    <a:pt x="5361" y="4324"/>
                  </a:lnTo>
                  <a:lnTo>
                    <a:pt x="5365" y="4324"/>
                  </a:lnTo>
                  <a:lnTo>
                    <a:pt x="6940" y="0"/>
                  </a:lnTo>
                  <a:lnTo>
                    <a:pt x="6937" y="0"/>
                  </a:lnTo>
                  <a:close/>
                  <a:moveTo>
                    <a:pt x="6988" y="0"/>
                  </a:moveTo>
                  <a:lnTo>
                    <a:pt x="5412" y="4324"/>
                  </a:lnTo>
                  <a:lnTo>
                    <a:pt x="5416" y="4324"/>
                  </a:lnTo>
                  <a:lnTo>
                    <a:pt x="6992" y="0"/>
                  </a:lnTo>
                  <a:lnTo>
                    <a:pt x="6988" y="0"/>
                  </a:lnTo>
                  <a:close/>
                  <a:moveTo>
                    <a:pt x="7039" y="0"/>
                  </a:moveTo>
                  <a:lnTo>
                    <a:pt x="5463" y="4324"/>
                  </a:lnTo>
                  <a:lnTo>
                    <a:pt x="5467" y="4324"/>
                  </a:lnTo>
                  <a:lnTo>
                    <a:pt x="7043" y="0"/>
                  </a:lnTo>
                  <a:lnTo>
                    <a:pt x="7039" y="0"/>
                  </a:lnTo>
                  <a:close/>
                  <a:moveTo>
                    <a:pt x="7090" y="0"/>
                  </a:moveTo>
                  <a:lnTo>
                    <a:pt x="5515" y="4324"/>
                  </a:lnTo>
                  <a:lnTo>
                    <a:pt x="5518" y="4324"/>
                  </a:lnTo>
                  <a:lnTo>
                    <a:pt x="7094" y="0"/>
                  </a:lnTo>
                  <a:lnTo>
                    <a:pt x="7090" y="0"/>
                  </a:lnTo>
                  <a:close/>
                  <a:moveTo>
                    <a:pt x="7141" y="0"/>
                  </a:moveTo>
                  <a:lnTo>
                    <a:pt x="5566" y="4324"/>
                  </a:lnTo>
                  <a:lnTo>
                    <a:pt x="5569" y="4324"/>
                  </a:lnTo>
                  <a:lnTo>
                    <a:pt x="7145" y="0"/>
                  </a:lnTo>
                  <a:lnTo>
                    <a:pt x="7141" y="0"/>
                  </a:lnTo>
                  <a:close/>
                  <a:moveTo>
                    <a:pt x="7192" y="0"/>
                  </a:moveTo>
                  <a:lnTo>
                    <a:pt x="5617" y="4324"/>
                  </a:lnTo>
                  <a:lnTo>
                    <a:pt x="5620" y="4324"/>
                  </a:lnTo>
                  <a:lnTo>
                    <a:pt x="7196" y="0"/>
                  </a:lnTo>
                  <a:lnTo>
                    <a:pt x="7192" y="0"/>
                  </a:lnTo>
                  <a:close/>
                  <a:moveTo>
                    <a:pt x="7244" y="0"/>
                  </a:moveTo>
                  <a:lnTo>
                    <a:pt x="5668" y="4324"/>
                  </a:lnTo>
                  <a:lnTo>
                    <a:pt x="5671" y="4324"/>
                  </a:lnTo>
                  <a:lnTo>
                    <a:pt x="7247" y="0"/>
                  </a:lnTo>
                  <a:lnTo>
                    <a:pt x="7244" y="0"/>
                  </a:lnTo>
                  <a:close/>
                  <a:moveTo>
                    <a:pt x="7295" y="0"/>
                  </a:moveTo>
                  <a:lnTo>
                    <a:pt x="5719" y="4324"/>
                  </a:lnTo>
                  <a:lnTo>
                    <a:pt x="5722" y="4324"/>
                  </a:lnTo>
                  <a:lnTo>
                    <a:pt x="7298" y="0"/>
                  </a:lnTo>
                  <a:lnTo>
                    <a:pt x="7295" y="0"/>
                  </a:lnTo>
                  <a:close/>
                  <a:moveTo>
                    <a:pt x="7346" y="0"/>
                  </a:moveTo>
                  <a:lnTo>
                    <a:pt x="5769" y="4324"/>
                  </a:lnTo>
                  <a:lnTo>
                    <a:pt x="5772" y="4324"/>
                  </a:lnTo>
                  <a:lnTo>
                    <a:pt x="7349" y="0"/>
                  </a:lnTo>
                  <a:lnTo>
                    <a:pt x="7346" y="0"/>
                  </a:lnTo>
                  <a:close/>
                  <a:moveTo>
                    <a:pt x="7397" y="0"/>
                  </a:moveTo>
                  <a:lnTo>
                    <a:pt x="5820" y="4324"/>
                  </a:lnTo>
                  <a:lnTo>
                    <a:pt x="5823" y="4324"/>
                  </a:lnTo>
                  <a:lnTo>
                    <a:pt x="7400" y="0"/>
                  </a:lnTo>
                  <a:lnTo>
                    <a:pt x="7397" y="0"/>
                  </a:lnTo>
                  <a:close/>
                  <a:moveTo>
                    <a:pt x="7448" y="0"/>
                  </a:moveTo>
                  <a:lnTo>
                    <a:pt x="5871" y="4324"/>
                  </a:lnTo>
                  <a:lnTo>
                    <a:pt x="5874" y="4324"/>
                  </a:lnTo>
                  <a:lnTo>
                    <a:pt x="7451" y="0"/>
                  </a:lnTo>
                  <a:lnTo>
                    <a:pt x="7448" y="0"/>
                  </a:lnTo>
                  <a:close/>
                  <a:moveTo>
                    <a:pt x="7499" y="0"/>
                  </a:moveTo>
                  <a:lnTo>
                    <a:pt x="5922" y="4324"/>
                  </a:lnTo>
                  <a:lnTo>
                    <a:pt x="5926" y="4324"/>
                  </a:lnTo>
                  <a:lnTo>
                    <a:pt x="7502" y="0"/>
                  </a:lnTo>
                  <a:lnTo>
                    <a:pt x="7499" y="0"/>
                  </a:lnTo>
                  <a:close/>
                  <a:moveTo>
                    <a:pt x="7550" y="0"/>
                  </a:moveTo>
                  <a:lnTo>
                    <a:pt x="5973" y="4324"/>
                  </a:lnTo>
                  <a:lnTo>
                    <a:pt x="5977" y="4324"/>
                  </a:lnTo>
                  <a:lnTo>
                    <a:pt x="7553" y="0"/>
                  </a:lnTo>
                  <a:lnTo>
                    <a:pt x="7550" y="0"/>
                  </a:lnTo>
                  <a:close/>
                  <a:moveTo>
                    <a:pt x="7601" y="0"/>
                  </a:moveTo>
                  <a:lnTo>
                    <a:pt x="6024" y="4324"/>
                  </a:lnTo>
                  <a:lnTo>
                    <a:pt x="6028" y="4324"/>
                  </a:lnTo>
                  <a:lnTo>
                    <a:pt x="7605" y="0"/>
                  </a:lnTo>
                  <a:lnTo>
                    <a:pt x="7601" y="0"/>
                  </a:lnTo>
                  <a:close/>
                  <a:moveTo>
                    <a:pt x="7652" y="0"/>
                  </a:moveTo>
                  <a:lnTo>
                    <a:pt x="6075" y="4324"/>
                  </a:lnTo>
                  <a:lnTo>
                    <a:pt x="6079" y="4324"/>
                  </a:lnTo>
                  <a:lnTo>
                    <a:pt x="7656" y="0"/>
                  </a:lnTo>
                  <a:lnTo>
                    <a:pt x="7652" y="0"/>
                  </a:lnTo>
                  <a:close/>
                  <a:moveTo>
                    <a:pt x="6126" y="4324"/>
                  </a:moveTo>
                  <a:lnTo>
                    <a:pt x="6130" y="4324"/>
                  </a:lnTo>
                  <a:lnTo>
                    <a:pt x="7678" y="79"/>
                  </a:lnTo>
                  <a:lnTo>
                    <a:pt x="7678" y="69"/>
                  </a:lnTo>
                  <a:lnTo>
                    <a:pt x="6126" y="4324"/>
                  </a:lnTo>
                  <a:close/>
                  <a:moveTo>
                    <a:pt x="6181" y="4324"/>
                  </a:moveTo>
                  <a:lnTo>
                    <a:pt x="7678" y="219"/>
                  </a:lnTo>
                  <a:lnTo>
                    <a:pt x="7678" y="209"/>
                  </a:lnTo>
                  <a:lnTo>
                    <a:pt x="6178" y="4324"/>
                  </a:lnTo>
                  <a:lnTo>
                    <a:pt x="6181" y="4324"/>
                  </a:lnTo>
                  <a:close/>
                  <a:moveTo>
                    <a:pt x="6232" y="4324"/>
                  </a:moveTo>
                  <a:lnTo>
                    <a:pt x="7678" y="358"/>
                  </a:lnTo>
                  <a:lnTo>
                    <a:pt x="7678" y="349"/>
                  </a:lnTo>
                  <a:lnTo>
                    <a:pt x="6229" y="4324"/>
                  </a:lnTo>
                  <a:lnTo>
                    <a:pt x="6232" y="4324"/>
                  </a:lnTo>
                  <a:close/>
                  <a:moveTo>
                    <a:pt x="4333" y="0"/>
                  </a:moveTo>
                  <a:lnTo>
                    <a:pt x="2756" y="4324"/>
                  </a:lnTo>
                  <a:lnTo>
                    <a:pt x="2760" y="4324"/>
                  </a:lnTo>
                  <a:lnTo>
                    <a:pt x="4336" y="0"/>
                  </a:lnTo>
                  <a:lnTo>
                    <a:pt x="4333" y="0"/>
                  </a:lnTo>
                  <a:close/>
                  <a:moveTo>
                    <a:pt x="4282" y="0"/>
                  </a:moveTo>
                  <a:lnTo>
                    <a:pt x="2705" y="4324"/>
                  </a:lnTo>
                  <a:lnTo>
                    <a:pt x="2709" y="4324"/>
                  </a:lnTo>
                  <a:lnTo>
                    <a:pt x="4285" y="0"/>
                  </a:lnTo>
                  <a:lnTo>
                    <a:pt x="4282" y="0"/>
                  </a:lnTo>
                  <a:close/>
                  <a:moveTo>
                    <a:pt x="4384" y="0"/>
                  </a:moveTo>
                  <a:lnTo>
                    <a:pt x="2807" y="4324"/>
                  </a:lnTo>
                  <a:lnTo>
                    <a:pt x="2811" y="4324"/>
                  </a:lnTo>
                  <a:lnTo>
                    <a:pt x="4388" y="0"/>
                  </a:lnTo>
                  <a:lnTo>
                    <a:pt x="4384" y="0"/>
                  </a:lnTo>
                  <a:close/>
                  <a:moveTo>
                    <a:pt x="4435" y="0"/>
                  </a:moveTo>
                  <a:lnTo>
                    <a:pt x="2858" y="4324"/>
                  </a:lnTo>
                  <a:lnTo>
                    <a:pt x="2862" y="4324"/>
                  </a:lnTo>
                  <a:lnTo>
                    <a:pt x="4439" y="0"/>
                  </a:lnTo>
                  <a:lnTo>
                    <a:pt x="4435" y="0"/>
                  </a:lnTo>
                  <a:close/>
                  <a:moveTo>
                    <a:pt x="4486" y="0"/>
                  </a:moveTo>
                  <a:lnTo>
                    <a:pt x="2909" y="4324"/>
                  </a:lnTo>
                  <a:lnTo>
                    <a:pt x="2913" y="4324"/>
                  </a:lnTo>
                  <a:lnTo>
                    <a:pt x="4490" y="0"/>
                  </a:lnTo>
                  <a:lnTo>
                    <a:pt x="4486" y="0"/>
                  </a:lnTo>
                  <a:close/>
                  <a:moveTo>
                    <a:pt x="4537" y="0"/>
                  </a:moveTo>
                  <a:lnTo>
                    <a:pt x="2961" y="4324"/>
                  </a:lnTo>
                  <a:lnTo>
                    <a:pt x="2964" y="4324"/>
                  </a:lnTo>
                  <a:lnTo>
                    <a:pt x="4541" y="0"/>
                  </a:lnTo>
                  <a:lnTo>
                    <a:pt x="4537" y="0"/>
                  </a:lnTo>
                  <a:close/>
                  <a:moveTo>
                    <a:pt x="4588" y="0"/>
                  </a:moveTo>
                  <a:lnTo>
                    <a:pt x="3012" y="4324"/>
                  </a:lnTo>
                  <a:lnTo>
                    <a:pt x="3015" y="4324"/>
                  </a:lnTo>
                  <a:lnTo>
                    <a:pt x="4592" y="0"/>
                  </a:lnTo>
                  <a:lnTo>
                    <a:pt x="4588" y="0"/>
                  </a:lnTo>
                  <a:close/>
                  <a:moveTo>
                    <a:pt x="4640" y="0"/>
                  </a:moveTo>
                  <a:lnTo>
                    <a:pt x="3063" y="4324"/>
                  </a:lnTo>
                  <a:lnTo>
                    <a:pt x="3066" y="4324"/>
                  </a:lnTo>
                  <a:lnTo>
                    <a:pt x="4643" y="0"/>
                  </a:lnTo>
                  <a:lnTo>
                    <a:pt x="4640" y="0"/>
                  </a:lnTo>
                  <a:close/>
                  <a:moveTo>
                    <a:pt x="4691" y="0"/>
                  </a:moveTo>
                  <a:lnTo>
                    <a:pt x="3114" y="4324"/>
                  </a:lnTo>
                  <a:lnTo>
                    <a:pt x="3117" y="4324"/>
                  </a:lnTo>
                  <a:lnTo>
                    <a:pt x="4694" y="0"/>
                  </a:lnTo>
                  <a:lnTo>
                    <a:pt x="4691" y="0"/>
                  </a:lnTo>
                  <a:close/>
                  <a:moveTo>
                    <a:pt x="4742" y="0"/>
                  </a:moveTo>
                  <a:lnTo>
                    <a:pt x="3165" y="4324"/>
                  </a:lnTo>
                  <a:lnTo>
                    <a:pt x="3168" y="4324"/>
                  </a:lnTo>
                  <a:lnTo>
                    <a:pt x="4745" y="0"/>
                  </a:lnTo>
                  <a:lnTo>
                    <a:pt x="4742" y="0"/>
                  </a:lnTo>
                  <a:close/>
                  <a:moveTo>
                    <a:pt x="4793" y="0"/>
                  </a:moveTo>
                  <a:lnTo>
                    <a:pt x="3216" y="4324"/>
                  </a:lnTo>
                  <a:lnTo>
                    <a:pt x="3219" y="4324"/>
                  </a:lnTo>
                  <a:lnTo>
                    <a:pt x="4796" y="0"/>
                  </a:lnTo>
                  <a:lnTo>
                    <a:pt x="4793" y="0"/>
                  </a:lnTo>
                  <a:close/>
                  <a:moveTo>
                    <a:pt x="4844" y="0"/>
                  </a:moveTo>
                  <a:lnTo>
                    <a:pt x="3267" y="4324"/>
                  </a:lnTo>
                  <a:lnTo>
                    <a:pt x="3270" y="4324"/>
                  </a:lnTo>
                  <a:lnTo>
                    <a:pt x="4847" y="0"/>
                  </a:lnTo>
                  <a:lnTo>
                    <a:pt x="4844" y="0"/>
                  </a:lnTo>
                  <a:close/>
                  <a:moveTo>
                    <a:pt x="4895" y="0"/>
                  </a:moveTo>
                  <a:lnTo>
                    <a:pt x="3318" y="4324"/>
                  </a:lnTo>
                  <a:lnTo>
                    <a:pt x="3322" y="4324"/>
                  </a:lnTo>
                  <a:lnTo>
                    <a:pt x="4898" y="0"/>
                  </a:lnTo>
                  <a:lnTo>
                    <a:pt x="4895" y="0"/>
                  </a:lnTo>
                  <a:close/>
                  <a:moveTo>
                    <a:pt x="4946" y="0"/>
                  </a:moveTo>
                  <a:lnTo>
                    <a:pt x="3369" y="4324"/>
                  </a:lnTo>
                  <a:lnTo>
                    <a:pt x="3373" y="4324"/>
                  </a:lnTo>
                  <a:lnTo>
                    <a:pt x="4949" y="0"/>
                  </a:lnTo>
                  <a:lnTo>
                    <a:pt x="4946" y="0"/>
                  </a:lnTo>
                  <a:close/>
                  <a:moveTo>
                    <a:pt x="4997" y="0"/>
                  </a:moveTo>
                  <a:lnTo>
                    <a:pt x="3420" y="4324"/>
                  </a:lnTo>
                  <a:lnTo>
                    <a:pt x="3424" y="4324"/>
                  </a:lnTo>
                  <a:lnTo>
                    <a:pt x="5000" y="0"/>
                  </a:lnTo>
                  <a:lnTo>
                    <a:pt x="4997" y="0"/>
                  </a:lnTo>
                  <a:close/>
                  <a:moveTo>
                    <a:pt x="5048" y="0"/>
                  </a:moveTo>
                  <a:lnTo>
                    <a:pt x="3471" y="4324"/>
                  </a:lnTo>
                  <a:lnTo>
                    <a:pt x="3475" y="4324"/>
                  </a:lnTo>
                  <a:lnTo>
                    <a:pt x="5052" y="0"/>
                  </a:lnTo>
                  <a:lnTo>
                    <a:pt x="5048" y="0"/>
                  </a:lnTo>
                  <a:close/>
                  <a:moveTo>
                    <a:pt x="5099" y="0"/>
                  </a:moveTo>
                  <a:lnTo>
                    <a:pt x="3522" y="4324"/>
                  </a:lnTo>
                  <a:lnTo>
                    <a:pt x="3526" y="4324"/>
                  </a:lnTo>
                  <a:lnTo>
                    <a:pt x="5103" y="0"/>
                  </a:lnTo>
                  <a:lnTo>
                    <a:pt x="5099" y="0"/>
                  </a:lnTo>
                  <a:close/>
                  <a:moveTo>
                    <a:pt x="5150" y="0"/>
                  </a:moveTo>
                  <a:lnTo>
                    <a:pt x="3574" y="4324"/>
                  </a:lnTo>
                  <a:lnTo>
                    <a:pt x="3577" y="4324"/>
                  </a:lnTo>
                  <a:lnTo>
                    <a:pt x="5154" y="0"/>
                  </a:lnTo>
                  <a:lnTo>
                    <a:pt x="5150" y="0"/>
                  </a:lnTo>
                  <a:close/>
                  <a:moveTo>
                    <a:pt x="5201" y="0"/>
                  </a:moveTo>
                  <a:lnTo>
                    <a:pt x="3625" y="4324"/>
                  </a:lnTo>
                  <a:lnTo>
                    <a:pt x="3628" y="4324"/>
                  </a:lnTo>
                  <a:lnTo>
                    <a:pt x="5205" y="0"/>
                  </a:lnTo>
                  <a:lnTo>
                    <a:pt x="5201" y="0"/>
                  </a:lnTo>
                  <a:close/>
                  <a:moveTo>
                    <a:pt x="5252" y="0"/>
                  </a:moveTo>
                  <a:lnTo>
                    <a:pt x="3676" y="4324"/>
                  </a:lnTo>
                  <a:lnTo>
                    <a:pt x="3679" y="4324"/>
                  </a:lnTo>
                  <a:lnTo>
                    <a:pt x="5256" y="0"/>
                  </a:lnTo>
                  <a:lnTo>
                    <a:pt x="5252" y="0"/>
                  </a:lnTo>
                  <a:close/>
                  <a:moveTo>
                    <a:pt x="5304" y="0"/>
                  </a:moveTo>
                  <a:lnTo>
                    <a:pt x="3727" y="4324"/>
                  </a:lnTo>
                  <a:lnTo>
                    <a:pt x="3730" y="4324"/>
                  </a:lnTo>
                  <a:lnTo>
                    <a:pt x="5307" y="0"/>
                  </a:lnTo>
                  <a:lnTo>
                    <a:pt x="5304" y="0"/>
                  </a:lnTo>
                  <a:close/>
                  <a:moveTo>
                    <a:pt x="5355" y="0"/>
                  </a:moveTo>
                  <a:lnTo>
                    <a:pt x="3778" y="4324"/>
                  </a:lnTo>
                  <a:lnTo>
                    <a:pt x="3781" y="4324"/>
                  </a:lnTo>
                  <a:lnTo>
                    <a:pt x="5358" y="0"/>
                  </a:lnTo>
                  <a:lnTo>
                    <a:pt x="5355" y="0"/>
                  </a:lnTo>
                  <a:close/>
                  <a:moveTo>
                    <a:pt x="5406" y="0"/>
                  </a:moveTo>
                  <a:lnTo>
                    <a:pt x="3829" y="4324"/>
                  </a:lnTo>
                  <a:lnTo>
                    <a:pt x="3832" y="4324"/>
                  </a:lnTo>
                  <a:lnTo>
                    <a:pt x="5409" y="0"/>
                  </a:lnTo>
                  <a:lnTo>
                    <a:pt x="5406" y="0"/>
                  </a:lnTo>
                  <a:close/>
                  <a:moveTo>
                    <a:pt x="5457" y="0"/>
                  </a:moveTo>
                  <a:lnTo>
                    <a:pt x="3880" y="4324"/>
                  </a:lnTo>
                  <a:lnTo>
                    <a:pt x="3883" y="4324"/>
                  </a:lnTo>
                  <a:lnTo>
                    <a:pt x="5460" y="0"/>
                  </a:lnTo>
                  <a:lnTo>
                    <a:pt x="5457" y="0"/>
                  </a:lnTo>
                  <a:close/>
                  <a:moveTo>
                    <a:pt x="5508" y="0"/>
                  </a:moveTo>
                  <a:lnTo>
                    <a:pt x="3931" y="4324"/>
                  </a:lnTo>
                  <a:lnTo>
                    <a:pt x="3934" y="4324"/>
                  </a:lnTo>
                  <a:lnTo>
                    <a:pt x="5511" y="0"/>
                  </a:lnTo>
                  <a:lnTo>
                    <a:pt x="5508" y="0"/>
                  </a:lnTo>
                  <a:close/>
                  <a:moveTo>
                    <a:pt x="5559" y="0"/>
                  </a:moveTo>
                  <a:lnTo>
                    <a:pt x="3982" y="4324"/>
                  </a:lnTo>
                  <a:lnTo>
                    <a:pt x="3986" y="4324"/>
                  </a:lnTo>
                  <a:lnTo>
                    <a:pt x="5562" y="0"/>
                  </a:lnTo>
                  <a:lnTo>
                    <a:pt x="5559" y="0"/>
                  </a:lnTo>
                  <a:close/>
                  <a:moveTo>
                    <a:pt x="5610" y="0"/>
                  </a:moveTo>
                  <a:lnTo>
                    <a:pt x="4033" y="4324"/>
                  </a:lnTo>
                  <a:lnTo>
                    <a:pt x="4037" y="4324"/>
                  </a:lnTo>
                  <a:lnTo>
                    <a:pt x="5613" y="0"/>
                  </a:lnTo>
                  <a:lnTo>
                    <a:pt x="5610" y="0"/>
                  </a:lnTo>
                  <a:close/>
                  <a:moveTo>
                    <a:pt x="5661" y="0"/>
                  </a:moveTo>
                  <a:lnTo>
                    <a:pt x="4084" y="4324"/>
                  </a:lnTo>
                  <a:lnTo>
                    <a:pt x="4088" y="4324"/>
                  </a:lnTo>
                  <a:lnTo>
                    <a:pt x="5665" y="0"/>
                  </a:lnTo>
                  <a:lnTo>
                    <a:pt x="5661" y="0"/>
                  </a:lnTo>
                  <a:close/>
                  <a:moveTo>
                    <a:pt x="5712" y="0"/>
                  </a:moveTo>
                  <a:lnTo>
                    <a:pt x="4135" y="4324"/>
                  </a:lnTo>
                  <a:lnTo>
                    <a:pt x="4139" y="4324"/>
                  </a:lnTo>
                  <a:lnTo>
                    <a:pt x="5716" y="0"/>
                  </a:lnTo>
                  <a:lnTo>
                    <a:pt x="5712" y="0"/>
                  </a:lnTo>
                  <a:close/>
                  <a:moveTo>
                    <a:pt x="5762" y="0"/>
                  </a:moveTo>
                  <a:lnTo>
                    <a:pt x="4186" y="4324"/>
                  </a:lnTo>
                  <a:lnTo>
                    <a:pt x="4190" y="4324"/>
                  </a:lnTo>
                  <a:lnTo>
                    <a:pt x="5766" y="0"/>
                  </a:lnTo>
                  <a:lnTo>
                    <a:pt x="5762" y="0"/>
                  </a:lnTo>
                  <a:close/>
                  <a:moveTo>
                    <a:pt x="5813" y="0"/>
                  </a:moveTo>
                  <a:lnTo>
                    <a:pt x="4238" y="4324"/>
                  </a:lnTo>
                  <a:lnTo>
                    <a:pt x="4241" y="4324"/>
                  </a:lnTo>
                  <a:lnTo>
                    <a:pt x="5817" y="0"/>
                  </a:lnTo>
                  <a:lnTo>
                    <a:pt x="5813" y="0"/>
                  </a:lnTo>
                  <a:close/>
                  <a:moveTo>
                    <a:pt x="5864" y="0"/>
                  </a:moveTo>
                  <a:lnTo>
                    <a:pt x="4289" y="4324"/>
                  </a:lnTo>
                  <a:lnTo>
                    <a:pt x="4292" y="4324"/>
                  </a:lnTo>
                  <a:lnTo>
                    <a:pt x="5868" y="0"/>
                  </a:lnTo>
                  <a:lnTo>
                    <a:pt x="5864" y="0"/>
                  </a:lnTo>
                  <a:close/>
                  <a:moveTo>
                    <a:pt x="5915" y="0"/>
                  </a:moveTo>
                  <a:lnTo>
                    <a:pt x="4340" y="4324"/>
                  </a:lnTo>
                  <a:lnTo>
                    <a:pt x="4343" y="4324"/>
                  </a:lnTo>
                  <a:lnTo>
                    <a:pt x="5919" y="0"/>
                  </a:lnTo>
                  <a:lnTo>
                    <a:pt x="5915" y="0"/>
                  </a:lnTo>
                  <a:close/>
                  <a:moveTo>
                    <a:pt x="5967" y="0"/>
                  </a:moveTo>
                  <a:lnTo>
                    <a:pt x="4391" y="4324"/>
                  </a:lnTo>
                  <a:lnTo>
                    <a:pt x="4394" y="4324"/>
                  </a:lnTo>
                  <a:lnTo>
                    <a:pt x="5970" y="0"/>
                  </a:lnTo>
                  <a:lnTo>
                    <a:pt x="5967" y="0"/>
                  </a:lnTo>
                  <a:close/>
                  <a:moveTo>
                    <a:pt x="6018" y="0"/>
                  </a:moveTo>
                  <a:lnTo>
                    <a:pt x="4442" y="4324"/>
                  </a:lnTo>
                  <a:lnTo>
                    <a:pt x="4445" y="4324"/>
                  </a:lnTo>
                  <a:lnTo>
                    <a:pt x="6021" y="0"/>
                  </a:lnTo>
                  <a:lnTo>
                    <a:pt x="6018" y="0"/>
                  </a:lnTo>
                  <a:close/>
                  <a:moveTo>
                    <a:pt x="6069" y="0"/>
                  </a:moveTo>
                  <a:lnTo>
                    <a:pt x="4493" y="4324"/>
                  </a:lnTo>
                  <a:lnTo>
                    <a:pt x="4496" y="4324"/>
                  </a:lnTo>
                  <a:lnTo>
                    <a:pt x="6072" y="0"/>
                  </a:lnTo>
                  <a:lnTo>
                    <a:pt x="6069" y="0"/>
                  </a:lnTo>
                  <a:close/>
                  <a:moveTo>
                    <a:pt x="6120" y="0"/>
                  </a:moveTo>
                  <a:lnTo>
                    <a:pt x="4544" y="4324"/>
                  </a:lnTo>
                  <a:lnTo>
                    <a:pt x="4547" y="4324"/>
                  </a:lnTo>
                  <a:lnTo>
                    <a:pt x="6123" y="0"/>
                  </a:lnTo>
                  <a:lnTo>
                    <a:pt x="6120" y="0"/>
                  </a:lnTo>
                  <a:close/>
                  <a:moveTo>
                    <a:pt x="6171" y="0"/>
                  </a:moveTo>
                  <a:lnTo>
                    <a:pt x="4595" y="4324"/>
                  </a:lnTo>
                  <a:lnTo>
                    <a:pt x="4599" y="4324"/>
                  </a:lnTo>
                  <a:lnTo>
                    <a:pt x="6174" y="0"/>
                  </a:lnTo>
                  <a:lnTo>
                    <a:pt x="6171" y="0"/>
                  </a:lnTo>
                  <a:close/>
                  <a:moveTo>
                    <a:pt x="6222" y="0"/>
                  </a:moveTo>
                  <a:lnTo>
                    <a:pt x="4646" y="4324"/>
                  </a:lnTo>
                  <a:lnTo>
                    <a:pt x="4650" y="4324"/>
                  </a:lnTo>
                  <a:lnTo>
                    <a:pt x="6225" y="0"/>
                  </a:lnTo>
                  <a:lnTo>
                    <a:pt x="6222" y="0"/>
                  </a:lnTo>
                  <a:close/>
                  <a:moveTo>
                    <a:pt x="6273" y="0"/>
                  </a:moveTo>
                  <a:lnTo>
                    <a:pt x="4697" y="4324"/>
                  </a:lnTo>
                  <a:lnTo>
                    <a:pt x="4701" y="4324"/>
                  </a:lnTo>
                  <a:lnTo>
                    <a:pt x="6276" y="0"/>
                  </a:lnTo>
                  <a:lnTo>
                    <a:pt x="6273" y="0"/>
                  </a:lnTo>
                  <a:close/>
                  <a:moveTo>
                    <a:pt x="6324" y="0"/>
                  </a:moveTo>
                  <a:lnTo>
                    <a:pt x="4748" y="4324"/>
                  </a:lnTo>
                  <a:lnTo>
                    <a:pt x="4752" y="4324"/>
                  </a:lnTo>
                  <a:lnTo>
                    <a:pt x="6328" y="0"/>
                  </a:lnTo>
                  <a:lnTo>
                    <a:pt x="6324" y="0"/>
                  </a:lnTo>
                  <a:close/>
                  <a:moveTo>
                    <a:pt x="6375" y="0"/>
                  </a:moveTo>
                  <a:lnTo>
                    <a:pt x="4799" y="4324"/>
                  </a:lnTo>
                  <a:lnTo>
                    <a:pt x="4803" y="4324"/>
                  </a:lnTo>
                  <a:lnTo>
                    <a:pt x="6379" y="0"/>
                  </a:lnTo>
                  <a:lnTo>
                    <a:pt x="6375" y="0"/>
                  </a:lnTo>
                  <a:close/>
                  <a:moveTo>
                    <a:pt x="6426" y="0"/>
                  </a:moveTo>
                  <a:lnTo>
                    <a:pt x="4850" y="4324"/>
                  </a:lnTo>
                  <a:lnTo>
                    <a:pt x="4854" y="4324"/>
                  </a:lnTo>
                  <a:lnTo>
                    <a:pt x="6430" y="0"/>
                  </a:lnTo>
                  <a:lnTo>
                    <a:pt x="6426" y="0"/>
                  </a:lnTo>
                  <a:close/>
                  <a:moveTo>
                    <a:pt x="6477" y="0"/>
                  </a:moveTo>
                  <a:lnTo>
                    <a:pt x="4902" y="4324"/>
                  </a:lnTo>
                  <a:lnTo>
                    <a:pt x="4905" y="4324"/>
                  </a:lnTo>
                  <a:lnTo>
                    <a:pt x="6481" y="0"/>
                  </a:lnTo>
                  <a:lnTo>
                    <a:pt x="6477" y="0"/>
                  </a:lnTo>
                  <a:close/>
                  <a:moveTo>
                    <a:pt x="6528" y="0"/>
                  </a:moveTo>
                  <a:lnTo>
                    <a:pt x="4953" y="4324"/>
                  </a:lnTo>
                  <a:lnTo>
                    <a:pt x="4956" y="4324"/>
                  </a:lnTo>
                  <a:lnTo>
                    <a:pt x="6532" y="0"/>
                  </a:lnTo>
                  <a:lnTo>
                    <a:pt x="6528" y="0"/>
                  </a:lnTo>
                  <a:close/>
                  <a:moveTo>
                    <a:pt x="6283" y="4324"/>
                  </a:moveTo>
                  <a:lnTo>
                    <a:pt x="7678" y="498"/>
                  </a:lnTo>
                  <a:lnTo>
                    <a:pt x="7678" y="489"/>
                  </a:lnTo>
                  <a:lnTo>
                    <a:pt x="6280" y="4324"/>
                  </a:lnTo>
                  <a:lnTo>
                    <a:pt x="6283" y="4324"/>
                  </a:lnTo>
                  <a:close/>
                  <a:moveTo>
                    <a:pt x="6334" y="4324"/>
                  </a:moveTo>
                  <a:lnTo>
                    <a:pt x="7678" y="639"/>
                  </a:lnTo>
                  <a:lnTo>
                    <a:pt x="7678" y="630"/>
                  </a:lnTo>
                  <a:lnTo>
                    <a:pt x="6331" y="4324"/>
                  </a:lnTo>
                  <a:lnTo>
                    <a:pt x="6334" y="4324"/>
                  </a:lnTo>
                  <a:close/>
                  <a:moveTo>
                    <a:pt x="6385" y="4324"/>
                  </a:moveTo>
                  <a:lnTo>
                    <a:pt x="7678" y="779"/>
                  </a:lnTo>
                  <a:lnTo>
                    <a:pt x="7678" y="770"/>
                  </a:lnTo>
                  <a:lnTo>
                    <a:pt x="6382" y="4324"/>
                  </a:lnTo>
                  <a:lnTo>
                    <a:pt x="6385" y="4324"/>
                  </a:lnTo>
                  <a:close/>
                  <a:moveTo>
                    <a:pt x="6436" y="4324"/>
                  </a:moveTo>
                  <a:lnTo>
                    <a:pt x="7678" y="919"/>
                  </a:lnTo>
                  <a:lnTo>
                    <a:pt x="7678" y="910"/>
                  </a:lnTo>
                  <a:lnTo>
                    <a:pt x="6433" y="4324"/>
                  </a:lnTo>
                  <a:lnTo>
                    <a:pt x="6436" y="4324"/>
                  </a:lnTo>
                  <a:close/>
                  <a:moveTo>
                    <a:pt x="6487" y="4324"/>
                  </a:moveTo>
                  <a:lnTo>
                    <a:pt x="7678" y="1059"/>
                  </a:lnTo>
                  <a:lnTo>
                    <a:pt x="7678" y="1050"/>
                  </a:lnTo>
                  <a:lnTo>
                    <a:pt x="6484" y="4324"/>
                  </a:lnTo>
                  <a:lnTo>
                    <a:pt x="6487" y="4324"/>
                  </a:lnTo>
                  <a:close/>
                  <a:moveTo>
                    <a:pt x="6539" y="4324"/>
                  </a:moveTo>
                  <a:lnTo>
                    <a:pt x="7678" y="1199"/>
                  </a:lnTo>
                  <a:lnTo>
                    <a:pt x="7678" y="1190"/>
                  </a:lnTo>
                  <a:lnTo>
                    <a:pt x="6535" y="4324"/>
                  </a:lnTo>
                  <a:lnTo>
                    <a:pt x="6539" y="4324"/>
                  </a:lnTo>
                  <a:close/>
                  <a:moveTo>
                    <a:pt x="6590" y="4324"/>
                  </a:moveTo>
                  <a:lnTo>
                    <a:pt x="7678" y="1339"/>
                  </a:lnTo>
                  <a:lnTo>
                    <a:pt x="7678" y="1330"/>
                  </a:lnTo>
                  <a:lnTo>
                    <a:pt x="6586" y="4324"/>
                  </a:lnTo>
                  <a:lnTo>
                    <a:pt x="6590" y="4324"/>
                  </a:lnTo>
                  <a:close/>
                  <a:moveTo>
                    <a:pt x="6641" y="4324"/>
                  </a:moveTo>
                  <a:lnTo>
                    <a:pt x="7678" y="1479"/>
                  </a:lnTo>
                  <a:lnTo>
                    <a:pt x="7678" y="1470"/>
                  </a:lnTo>
                  <a:lnTo>
                    <a:pt x="6637" y="4324"/>
                  </a:lnTo>
                  <a:lnTo>
                    <a:pt x="6641" y="4324"/>
                  </a:lnTo>
                  <a:close/>
                  <a:moveTo>
                    <a:pt x="6692" y="4324"/>
                  </a:moveTo>
                  <a:lnTo>
                    <a:pt x="7678" y="1619"/>
                  </a:lnTo>
                  <a:lnTo>
                    <a:pt x="7678" y="1610"/>
                  </a:lnTo>
                  <a:lnTo>
                    <a:pt x="6688" y="4324"/>
                  </a:lnTo>
                  <a:lnTo>
                    <a:pt x="6692" y="4324"/>
                  </a:lnTo>
                  <a:close/>
                  <a:moveTo>
                    <a:pt x="6743" y="4324"/>
                  </a:moveTo>
                  <a:lnTo>
                    <a:pt x="7678" y="1760"/>
                  </a:lnTo>
                  <a:lnTo>
                    <a:pt x="7678" y="1751"/>
                  </a:lnTo>
                  <a:lnTo>
                    <a:pt x="6739" y="4324"/>
                  </a:lnTo>
                  <a:lnTo>
                    <a:pt x="6743" y="4324"/>
                  </a:lnTo>
                  <a:close/>
                  <a:moveTo>
                    <a:pt x="6794" y="4324"/>
                  </a:moveTo>
                  <a:lnTo>
                    <a:pt x="7678" y="1900"/>
                  </a:lnTo>
                  <a:lnTo>
                    <a:pt x="7678" y="1890"/>
                  </a:lnTo>
                  <a:lnTo>
                    <a:pt x="6791" y="4324"/>
                  </a:lnTo>
                  <a:lnTo>
                    <a:pt x="6794" y="4324"/>
                  </a:lnTo>
                  <a:close/>
                  <a:moveTo>
                    <a:pt x="6845" y="4324"/>
                  </a:moveTo>
                  <a:lnTo>
                    <a:pt x="7678" y="2040"/>
                  </a:lnTo>
                  <a:lnTo>
                    <a:pt x="7678" y="2030"/>
                  </a:lnTo>
                  <a:lnTo>
                    <a:pt x="6842" y="4324"/>
                  </a:lnTo>
                  <a:lnTo>
                    <a:pt x="6845" y="4324"/>
                  </a:lnTo>
                  <a:close/>
                  <a:moveTo>
                    <a:pt x="6896" y="4324"/>
                  </a:moveTo>
                  <a:lnTo>
                    <a:pt x="7678" y="2180"/>
                  </a:lnTo>
                  <a:lnTo>
                    <a:pt x="7678" y="2170"/>
                  </a:lnTo>
                  <a:lnTo>
                    <a:pt x="6893" y="4324"/>
                  </a:lnTo>
                  <a:lnTo>
                    <a:pt x="6896" y="4324"/>
                  </a:lnTo>
                  <a:close/>
                  <a:moveTo>
                    <a:pt x="6947" y="4324"/>
                  </a:moveTo>
                  <a:lnTo>
                    <a:pt x="7678" y="2320"/>
                  </a:lnTo>
                  <a:lnTo>
                    <a:pt x="7678" y="2310"/>
                  </a:lnTo>
                  <a:lnTo>
                    <a:pt x="6944" y="4324"/>
                  </a:lnTo>
                  <a:lnTo>
                    <a:pt x="6947" y="4324"/>
                  </a:lnTo>
                  <a:close/>
                  <a:moveTo>
                    <a:pt x="6998" y="4324"/>
                  </a:moveTo>
                  <a:lnTo>
                    <a:pt x="7678" y="2460"/>
                  </a:lnTo>
                  <a:lnTo>
                    <a:pt x="7678" y="2450"/>
                  </a:lnTo>
                  <a:lnTo>
                    <a:pt x="6995" y="4324"/>
                  </a:lnTo>
                  <a:lnTo>
                    <a:pt x="6998" y="4324"/>
                  </a:lnTo>
                  <a:close/>
                  <a:moveTo>
                    <a:pt x="7049" y="4324"/>
                  </a:moveTo>
                  <a:lnTo>
                    <a:pt x="7678" y="2600"/>
                  </a:lnTo>
                  <a:lnTo>
                    <a:pt x="7678" y="2590"/>
                  </a:lnTo>
                  <a:lnTo>
                    <a:pt x="7046" y="4324"/>
                  </a:lnTo>
                  <a:lnTo>
                    <a:pt x="7049" y="4324"/>
                  </a:lnTo>
                  <a:close/>
                  <a:moveTo>
                    <a:pt x="7100" y="4324"/>
                  </a:moveTo>
                  <a:lnTo>
                    <a:pt x="7678" y="2741"/>
                  </a:lnTo>
                  <a:lnTo>
                    <a:pt x="7678" y="2731"/>
                  </a:lnTo>
                  <a:lnTo>
                    <a:pt x="7097" y="4324"/>
                  </a:lnTo>
                  <a:lnTo>
                    <a:pt x="7100" y="4324"/>
                  </a:lnTo>
                  <a:close/>
                  <a:moveTo>
                    <a:pt x="7151" y="4324"/>
                  </a:moveTo>
                  <a:lnTo>
                    <a:pt x="7678" y="2880"/>
                  </a:lnTo>
                  <a:lnTo>
                    <a:pt x="7678" y="2871"/>
                  </a:lnTo>
                  <a:lnTo>
                    <a:pt x="7148" y="4324"/>
                  </a:lnTo>
                  <a:lnTo>
                    <a:pt x="7151" y="4324"/>
                  </a:lnTo>
                  <a:close/>
                  <a:moveTo>
                    <a:pt x="7203" y="4324"/>
                  </a:moveTo>
                  <a:lnTo>
                    <a:pt x="7678" y="3020"/>
                  </a:lnTo>
                  <a:lnTo>
                    <a:pt x="7678" y="3011"/>
                  </a:lnTo>
                  <a:lnTo>
                    <a:pt x="7199" y="4324"/>
                  </a:lnTo>
                  <a:lnTo>
                    <a:pt x="7203" y="4324"/>
                  </a:lnTo>
                  <a:close/>
                  <a:moveTo>
                    <a:pt x="7254" y="4324"/>
                  </a:moveTo>
                  <a:lnTo>
                    <a:pt x="7678" y="3160"/>
                  </a:lnTo>
                  <a:lnTo>
                    <a:pt x="7678" y="3151"/>
                  </a:lnTo>
                  <a:lnTo>
                    <a:pt x="7250" y="4324"/>
                  </a:lnTo>
                  <a:lnTo>
                    <a:pt x="7254" y="4324"/>
                  </a:lnTo>
                  <a:close/>
                  <a:moveTo>
                    <a:pt x="7305" y="4324"/>
                  </a:moveTo>
                  <a:lnTo>
                    <a:pt x="7678" y="3300"/>
                  </a:lnTo>
                  <a:lnTo>
                    <a:pt x="7678" y="3291"/>
                  </a:lnTo>
                  <a:lnTo>
                    <a:pt x="7301" y="4324"/>
                  </a:lnTo>
                  <a:lnTo>
                    <a:pt x="7305" y="4324"/>
                  </a:lnTo>
                  <a:close/>
                  <a:moveTo>
                    <a:pt x="7356" y="4324"/>
                  </a:moveTo>
                  <a:lnTo>
                    <a:pt x="7678" y="3440"/>
                  </a:lnTo>
                  <a:lnTo>
                    <a:pt x="7678" y="3431"/>
                  </a:lnTo>
                  <a:lnTo>
                    <a:pt x="7352" y="4324"/>
                  </a:lnTo>
                  <a:lnTo>
                    <a:pt x="7356" y="4324"/>
                  </a:lnTo>
                  <a:close/>
                  <a:moveTo>
                    <a:pt x="7407" y="4324"/>
                  </a:moveTo>
                  <a:lnTo>
                    <a:pt x="7678" y="3580"/>
                  </a:lnTo>
                  <a:lnTo>
                    <a:pt x="7678" y="3571"/>
                  </a:lnTo>
                  <a:lnTo>
                    <a:pt x="7403" y="4324"/>
                  </a:lnTo>
                  <a:lnTo>
                    <a:pt x="7407" y="4324"/>
                  </a:lnTo>
                  <a:close/>
                  <a:moveTo>
                    <a:pt x="7458" y="4324"/>
                  </a:moveTo>
                  <a:lnTo>
                    <a:pt x="7678" y="3720"/>
                  </a:lnTo>
                  <a:lnTo>
                    <a:pt x="7678" y="3711"/>
                  </a:lnTo>
                  <a:lnTo>
                    <a:pt x="7455" y="4324"/>
                  </a:lnTo>
                  <a:lnTo>
                    <a:pt x="7458" y="4324"/>
                  </a:lnTo>
                  <a:close/>
                  <a:moveTo>
                    <a:pt x="7509" y="4324"/>
                  </a:moveTo>
                  <a:lnTo>
                    <a:pt x="7678" y="3861"/>
                  </a:lnTo>
                  <a:lnTo>
                    <a:pt x="7678" y="3852"/>
                  </a:lnTo>
                  <a:lnTo>
                    <a:pt x="7506" y="4324"/>
                  </a:lnTo>
                  <a:lnTo>
                    <a:pt x="7509" y="4324"/>
                  </a:lnTo>
                  <a:close/>
                  <a:moveTo>
                    <a:pt x="7560" y="4324"/>
                  </a:moveTo>
                  <a:lnTo>
                    <a:pt x="7678" y="4001"/>
                  </a:lnTo>
                  <a:lnTo>
                    <a:pt x="7678" y="3992"/>
                  </a:lnTo>
                  <a:lnTo>
                    <a:pt x="7557" y="4324"/>
                  </a:lnTo>
                  <a:lnTo>
                    <a:pt x="7560" y="4324"/>
                  </a:lnTo>
                  <a:close/>
                  <a:moveTo>
                    <a:pt x="7611" y="4324"/>
                  </a:moveTo>
                  <a:lnTo>
                    <a:pt x="7678" y="4141"/>
                  </a:lnTo>
                  <a:lnTo>
                    <a:pt x="7678" y="4132"/>
                  </a:lnTo>
                  <a:lnTo>
                    <a:pt x="7608" y="4324"/>
                  </a:lnTo>
                  <a:lnTo>
                    <a:pt x="7611" y="4324"/>
                  </a:lnTo>
                  <a:close/>
                  <a:moveTo>
                    <a:pt x="7662" y="4324"/>
                  </a:moveTo>
                  <a:lnTo>
                    <a:pt x="7678" y="4281"/>
                  </a:lnTo>
                  <a:lnTo>
                    <a:pt x="7678" y="4272"/>
                  </a:lnTo>
                  <a:lnTo>
                    <a:pt x="7659" y="4324"/>
                  </a:lnTo>
                  <a:lnTo>
                    <a:pt x="7662" y="4324"/>
                  </a:lnTo>
                  <a:close/>
                </a:path>
              </a:pathLst>
            </a:custGeom>
            <a:solidFill>
              <a:srgbClr val="FFFFFF">
                <a:alpha val="50000"/>
              </a:srgb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Rectangle 9">
              <a:extLst>
                <a:ext uri="{FF2B5EF4-FFF2-40B4-BE49-F238E27FC236}">
                  <a16:creationId xmlns:a16="http://schemas.microsoft.com/office/drawing/2014/main" id="{88E05693-CAC3-4D6A-A72E-2A410DC55C0C}"/>
                </a:ext>
              </a:extLst>
            </p:cNvPr>
            <p:cNvSpPr/>
            <p:nvPr userDrawn="1"/>
          </p:nvSpPr>
          <p:spPr>
            <a:xfrm>
              <a:off x="346668" y="381000"/>
              <a:ext cx="11435024" cy="5849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Picture Placeholder 10">
            <a:extLst>
              <a:ext uri="{FF2B5EF4-FFF2-40B4-BE49-F238E27FC236}">
                <a16:creationId xmlns:a16="http://schemas.microsoft.com/office/drawing/2014/main" id="{A9578B5F-2C11-9848-B79D-B1F72D7AEFC5}"/>
              </a:ext>
            </a:extLst>
          </p:cNvPr>
          <p:cNvSpPr>
            <a:spLocks noGrp="1"/>
          </p:cNvSpPr>
          <p:nvPr>
            <p:ph type="pic" sz="quarter" idx="10" hasCustomPrompt="1"/>
          </p:nvPr>
        </p:nvSpPr>
        <p:spPr>
          <a:xfrm>
            <a:off x="346668" y="382588"/>
            <a:ext cx="11435024" cy="5848350"/>
          </a:xfrm>
          <a:prstGeom prst="rect">
            <a:avLst/>
          </a:prstGeom>
        </p:spPr>
        <p:txBody>
          <a:bodyPr/>
          <a:lstStyle>
            <a:lvl1pPr marL="0" indent="0" algn="ctr">
              <a:lnSpc>
                <a:spcPct val="85000"/>
              </a:lnSpc>
              <a:spcBef>
                <a:spcPts val="0"/>
              </a:spcBef>
              <a:buNone/>
              <a:defRPr>
                <a:solidFill>
                  <a:schemeClr val="accent2"/>
                </a:solidFill>
              </a:defRPr>
            </a:lvl1pPr>
          </a:lstStyle>
          <a:p>
            <a:r>
              <a:rPr lang="en-US" dirty="0"/>
              <a:t>Go to Insert &gt; Pictures and select picture file. </a:t>
            </a:r>
            <a:br>
              <a:rPr lang="en-US" dirty="0"/>
            </a:br>
            <a:r>
              <a:rPr lang="en-US" dirty="0"/>
              <a:t>On Mac: Set transparency to 50%. </a:t>
            </a:r>
            <a:br>
              <a:rPr lang="en-US" dirty="0"/>
            </a:br>
            <a:r>
              <a:rPr lang="en-US" dirty="0"/>
              <a:t>On PC: Use Format Painter to transfer transparency </a:t>
            </a:r>
            <a:br>
              <a:rPr lang="en-US" dirty="0"/>
            </a:br>
            <a:r>
              <a:rPr lang="en-US" dirty="0"/>
              <a:t>from example image on slide 2 of this template.</a:t>
            </a:r>
          </a:p>
        </p:txBody>
      </p:sp>
      <p:cxnSp>
        <p:nvCxnSpPr>
          <p:cNvPr id="30" name="Straight Connector 29">
            <a:extLst>
              <a:ext uri="{FF2B5EF4-FFF2-40B4-BE49-F238E27FC236}">
                <a16:creationId xmlns:a16="http://schemas.microsoft.com/office/drawing/2014/main" id="{53FCBB03-4949-2C46-A84A-83F9A2BB5BA1}"/>
              </a:ext>
            </a:extLst>
          </p:cNvPr>
          <p:cNvCxnSpPr>
            <a:cxnSpLocks/>
          </p:cNvCxnSpPr>
          <p:nvPr/>
        </p:nvCxnSpPr>
        <p:spPr>
          <a:xfrm flipH="1">
            <a:off x="11292043" y="6457730"/>
            <a:ext cx="51773" cy="154642"/>
          </a:xfrm>
          <a:prstGeom prst="line">
            <a:avLst/>
          </a:prstGeom>
        </p:spPr>
        <p:style>
          <a:lnRef idx="1">
            <a:schemeClr val="accent2"/>
          </a:lnRef>
          <a:fillRef idx="0">
            <a:schemeClr val="accent2"/>
          </a:fillRef>
          <a:effectRef idx="0">
            <a:schemeClr val="accent2"/>
          </a:effectRef>
          <a:fontRef idx="minor">
            <a:schemeClr val="tx1"/>
          </a:fontRef>
        </p:style>
      </p:cxnSp>
      <p:pic>
        <p:nvPicPr>
          <p:cNvPr id="20" name="Picture 19">
            <a:extLst>
              <a:ext uri="{FF2B5EF4-FFF2-40B4-BE49-F238E27FC236}">
                <a16:creationId xmlns:a16="http://schemas.microsoft.com/office/drawing/2014/main" id="{FFD75BD8-BED2-4018-8831-227788DBD06A}"/>
              </a:ext>
            </a:extLst>
          </p:cNvPr>
          <p:cNvPicPr>
            <a:picLocks noChangeAspect="1"/>
          </p:cNvPicPr>
          <p:nvPr/>
        </p:nvPicPr>
        <p:blipFill>
          <a:blip r:embed="rId2"/>
          <a:stretch>
            <a:fillRect/>
          </a:stretch>
        </p:blipFill>
        <p:spPr>
          <a:xfrm>
            <a:off x="384510" y="6343470"/>
            <a:ext cx="2788920" cy="392188"/>
          </a:xfrm>
          <a:prstGeom prst="rect">
            <a:avLst/>
          </a:prstGeom>
        </p:spPr>
      </p:pic>
      <p:cxnSp>
        <p:nvCxnSpPr>
          <p:cNvPr id="13" name="Straight Connector 12">
            <a:extLst>
              <a:ext uri="{FF2B5EF4-FFF2-40B4-BE49-F238E27FC236}">
                <a16:creationId xmlns:a16="http://schemas.microsoft.com/office/drawing/2014/main" id="{A7543381-295A-4452-B9A3-6CB7FD08DB22}"/>
              </a:ext>
            </a:extLst>
          </p:cNvPr>
          <p:cNvCxnSpPr>
            <a:cxnSpLocks/>
          </p:cNvCxnSpPr>
          <p:nvPr userDrawn="1"/>
        </p:nvCxnSpPr>
        <p:spPr>
          <a:xfrm flipH="1">
            <a:off x="11292043" y="6457730"/>
            <a:ext cx="51773" cy="154642"/>
          </a:xfrm>
          <a:prstGeom prst="line">
            <a:avLst/>
          </a:prstGeom>
        </p:spPr>
        <p:style>
          <a:lnRef idx="1">
            <a:schemeClr val="accent2"/>
          </a:lnRef>
          <a:fillRef idx="0">
            <a:schemeClr val="accent2"/>
          </a:fillRef>
          <a:effectRef idx="0">
            <a:schemeClr val="accent2"/>
          </a:effectRef>
          <a:fontRef idx="minor">
            <a:schemeClr val="tx1"/>
          </a:fontRef>
        </p:style>
      </p:cxnSp>
      <p:pic>
        <p:nvPicPr>
          <p:cNvPr id="16" name="Picture 15">
            <a:extLst>
              <a:ext uri="{FF2B5EF4-FFF2-40B4-BE49-F238E27FC236}">
                <a16:creationId xmlns:a16="http://schemas.microsoft.com/office/drawing/2014/main" id="{71C66F95-BD2D-4776-BC5D-9751A518E6EC}"/>
              </a:ext>
            </a:extLst>
          </p:cNvPr>
          <p:cNvPicPr>
            <a:picLocks noChangeAspect="1"/>
          </p:cNvPicPr>
          <p:nvPr userDrawn="1"/>
        </p:nvPicPr>
        <p:blipFill>
          <a:blip r:embed="rId2"/>
          <a:stretch>
            <a:fillRect/>
          </a:stretch>
        </p:blipFill>
        <p:spPr>
          <a:xfrm>
            <a:off x="384510" y="6343470"/>
            <a:ext cx="2788920" cy="392188"/>
          </a:xfrm>
          <a:prstGeom prst="rect">
            <a:avLst/>
          </a:prstGeom>
        </p:spPr>
      </p:pic>
      <p:sp>
        <p:nvSpPr>
          <p:cNvPr id="14" name="Title 1">
            <a:extLst>
              <a:ext uri="{FF2B5EF4-FFF2-40B4-BE49-F238E27FC236}">
                <a16:creationId xmlns:a16="http://schemas.microsoft.com/office/drawing/2014/main" id="{E0C92C78-E62E-BC49-B650-548A8017DEF3}"/>
              </a:ext>
            </a:extLst>
          </p:cNvPr>
          <p:cNvSpPr>
            <a:spLocks noGrp="1"/>
          </p:cNvSpPr>
          <p:nvPr>
            <p:ph type="ctrTitle" hasCustomPrompt="1"/>
          </p:nvPr>
        </p:nvSpPr>
        <p:spPr>
          <a:xfrm>
            <a:off x="719702" y="1384706"/>
            <a:ext cx="10515600" cy="2014537"/>
          </a:xfrm>
          <a:prstGeom prst="rect">
            <a:avLst/>
          </a:prstGeom>
        </p:spPr>
        <p:txBody>
          <a:bodyPr lIns="0" rIns="0" anchor="b"/>
          <a:lstStyle>
            <a:lvl1pPr algn="l">
              <a:lnSpc>
                <a:spcPct val="65000"/>
              </a:lnSpc>
              <a:defRPr sz="6000" b="1" i="0" cap="all" baseline="0">
                <a:solidFill>
                  <a:schemeClr val="bg1"/>
                </a:solidFill>
                <a:latin typeface="Franklin Gothic Heavy" panose="020B0603020102020204" pitchFamily="34" charset="0"/>
                <a:ea typeface="Tahoma" panose="020B0604030504040204" pitchFamily="34" charset="0"/>
                <a:cs typeface="Tahoma" panose="020B0604030504040204" pitchFamily="34" charset="0"/>
              </a:defRPr>
            </a:lvl1pPr>
          </a:lstStyle>
          <a:p>
            <a:r>
              <a:rPr lang="en-US" dirty="0"/>
              <a:t>MASTER TITLE </a:t>
            </a:r>
            <a:br>
              <a:rPr lang="en-US" dirty="0"/>
            </a:br>
            <a:r>
              <a:rPr lang="en-US" dirty="0"/>
              <a:t>SLIDE STYLE w/ image</a:t>
            </a:r>
          </a:p>
        </p:txBody>
      </p:sp>
      <p:pic>
        <p:nvPicPr>
          <p:cNvPr id="15" name="Picture 14">
            <a:extLst>
              <a:ext uri="{FF2B5EF4-FFF2-40B4-BE49-F238E27FC236}">
                <a16:creationId xmlns:a16="http://schemas.microsoft.com/office/drawing/2014/main" id="{F114FBCE-07F0-564C-AF72-CFB5912CB3FE}"/>
              </a:ext>
            </a:extLst>
          </p:cNvPr>
          <p:cNvPicPr>
            <a:picLocks noChangeAspect="1"/>
          </p:cNvPicPr>
          <p:nvPr userDrawn="1"/>
        </p:nvPicPr>
        <p:blipFill>
          <a:blip r:embed="rId3"/>
          <a:stretch>
            <a:fillRect/>
          </a:stretch>
        </p:blipFill>
        <p:spPr>
          <a:xfrm>
            <a:off x="719702" y="3399501"/>
            <a:ext cx="1209208" cy="870898"/>
          </a:xfrm>
          <a:prstGeom prst="rect">
            <a:avLst/>
          </a:prstGeom>
        </p:spPr>
      </p:pic>
      <p:sp>
        <p:nvSpPr>
          <p:cNvPr id="17" name="Text Placeholder 5">
            <a:extLst>
              <a:ext uri="{FF2B5EF4-FFF2-40B4-BE49-F238E27FC236}">
                <a16:creationId xmlns:a16="http://schemas.microsoft.com/office/drawing/2014/main" id="{03964729-C203-3344-86EC-DECED1EFCC90}"/>
              </a:ext>
            </a:extLst>
          </p:cNvPr>
          <p:cNvSpPr>
            <a:spLocks noGrp="1"/>
          </p:cNvSpPr>
          <p:nvPr>
            <p:ph type="body" sz="quarter" idx="11" hasCustomPrompt="1"/>
          </p:nvPr>
        </p:nvSpPr>
        <p:spPr>
          <a:xfrm>
            <a:off x="720176" y="5014082"/>
            <a:ext cx="3544888" cy="225083"/>
          </a:xfrm>
          <a:prstGeom prst="rect">
            <a:avLst/>
          </a:prstGeom>
        </p:spPr>
        <p:txBody>
          <a:bodyPr lIns="0" rIns="0"/>
          <a:lstStyle>
            <a:lvl1pPr marL="0" indent="0">
              <a:buNone/>
              <a:defRPr sz="1600">
                <a:solidFill>
                  <a:schemeClr val="bg1"/>
                </a:solidFill>
                <a:latin typeface="+mn-lt"/>
              </a:defRPr>
            </a:lvl1pPr>
          </a:lstStyle>
          <a:p>
            <a:r>
              <a:rPr lang="en-US" dirty="0"/>
              <a:t>Presenter Name</a:t>
            </a:r>
          </a:p>
        </p:txBody>
      </p:sp>
      <p:sp>
        <p:nvSpPr>
          <p:cNvPr id="18" name="Text Placeholder 6">
            <a:extLst>
              <a:ext uri="{FF2B5EF4-FFF2-40B4-BE49-F238E27FC236}">
                <a16:creationId xmlns:a16="http://schemas.microsoft.com/office/drawing/2014/main" id="{787C45D3-75F9-7B4F-B7C0-F5C4D18A0023}"/>
              </a:ext>
            </a:extLst>
          </p:cNvPr>
          <p:cNvSpPr>
            <a:spLocks noGrp="1"/>
          </p:cNvSpPr>
          <p:nvPr>
            <p:ph type="body" sz="quarter" idx="12" hasCustomPrompt="1"/>
          </p:nvPr>
        </p:nvSpPr>
        <p:spPr>
          <a:xfrm>
            <a:off x="719702" y="5219555"/>
            <a:ext cx="3545361" cy="264283"/>
          </a:xfrm>
          <a:prstGeom prst="rect">
            <a:avLst/>
          </a:prstGeom>
        </p:spPr>
        <p:txBody>
          <a:bodyPr lIns="0" rIns="0"/>
          <a:lstStyle>
            <a:lvl1pPr marL="0" indent="0">
              <a:buNone/>
              <a:defRPr sz="1600">
                <a:solidFill>
                  <a:schemeClr val="bg1"/>
                </a:solidFill>
                <a:latin typeface="+mn-lt"/>
              </a:defRPr>
            </a:lvl1pPr>
          </a:lstStyle>
          <a:p>
            <a:r>
              <a:rPr lang="en-US" dirty="0"/>
              <a:t>Presenter Title</a:t>
            </a:r>
          </a:p>
        </p:txBody>
      </p:sp>
      <p:sp>
        <p:nvSpPr>
          <p:cNvPr id="21" name="Text Placeholder 7">
            <a:extLst>
              <a:ext uri="{FF2B5EF4-FFF2-40B4-BE49-F238E27FC236}">
                <a16:creationId xmlns:a16="http://schemas.microsoft.com/office/drawing/2014/main" id="{E2108129-156C-824A-8480-3C9FD221CC5F}"/>
              </a:ext>
            </a:extLst>
          </p:cNvPr>
          <p:cNvSpPr>
            <a:spLocks noGrp="1"/>
          </p:cNvSpPr>
          <p:nvPr>
            <p:ph type="body" sz="quarter" idx="13" hasCustomPrompt="1"/>
          </p:nvPr>
        </p:nvSpPr>
        <p:spPr>
          <a:xfrm>
            <a:off x="719702" y="5430845"/>
            <a:ext cx="3545361" cy="264283"/>
          </a:xfrm>
          <a:prstGeom prst="rect">
            <a:avLst/>
          </a:prstGeom>
        </p:spPr>
        <p:txBody>
          <a:bodyPr lIns="0" rIns="0"/>
          <a:lstStyle>
            <a:lvl1pPr marL="0" indent="0">
              <a:buNone/>
              <a:defRPr sz="1600">
                <a:solidFill>
                  <a:schemeClr val="bg1"/>
                </a:solidFill>
                <a:latin typeface="+mn-lt"/>
              </a:defRPr>
            </a:lvl1pPr>
          </a:lstStyle>
          <a:p>
            <a:r>
              <a:rPr lang="en-US" dirty="0"/>
              <a:t>Presented to Lorem Ipsum</a:t>
            </a:r>
          </a:p>
        </p:txBody>
      </p:sp>
      <p:sp>
        <p:nvSpPr>
          <p:cNvPr id="22" name="Text Placeholder 8">
            <a:extLst>
              <a:ext uri="{FF2B5EF4-FFF2-40B4-BE49-F238E27FC236}">
                <a16:creationId xmlns:a16="http://schemas.microsoft.com/office/drawing/2014/main" id="{9506257A-82F7-D44F-884F-6DA1FCEB823A}"/>
              </a:ext>
            </a:extLst>
          </p:cNvPr>
          <p:cNvSpPr>
            <a:spLocks noGrp="1"/>
          </p:cNvSpPr>
          <p:nvPr>
            <p:ph type="body" sz="quarter" idx="14" hasCustomPrompt="1"/>
          </p:nvPr>
        </p:nvSpPr>
        <p:spPr>
          <a:xfrm>
            <a:off x="719702" y="5662304"/>
            <a:ext cx="3545361" cy="290711"/>
          </a:xfrm>
          <a:prstGeom prst="rect">
            <a:avLst/>
          </a:prstGeom>
        </p:spPr>
        <p:txBody>
          <a:bodyPr lIns="0" rIns="0"/>
          <a:lstStyle>
            <a:lvl1pPr marL="0" indent="0">
              <a:buNone/>
              <a:defRPr sz="1600">
                <a:solidFill>
                  <a:schemeClr val="bg1"/>
                </a:solidFill>
                <a:latin typeface="+mn-lt"/>
              </a:defRPr>
            </a:lvl1pPr>
          </a:lstStyle>
          <a:p>
            <a:r>
              <a:rPr lang="en-US" dirty="0"/>
              <a:t>Date 00/00/00</a:t>
            </a:r>
          </a:p>
        </p:txBody>
      </p:sp>
    </p:spTree>
    <p:extLst>
      <p:ext uri="{BB962C8B-B14F-4D97-AF65-F5344CB8AC3E}">
        <p14:creationId xmlns:p14="http://schemas.microsoft.com/office/powerpoint/2010/main" val="2219561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ransition Slide">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920B55-A2F1-4879-9B41-31B442109CDF}"/>
              </a:ext>
            </a:extLst>
          </p:cNvPr>
          <p:cNvGrpSpPr/>
          <p:nvPr userDrawn="1"/>
        </p:nvGrpSpPr>
        <p:grpSpPr>
          <a:xfrm>
            <a:off x="1588" y="-3175"/>
            <a:ext cx="12188825" cy="6864350"/>
            <a:chOff x="1588" y="-3175"/>
            <a:chExt cx="12188825" cy="6864350"/>
          </a:xfrm>
        </p:grpSpPr>
        <p:sp>
          <p:nvSpPr>
            <p:cNvPr id="8" name="Freeform 859">
              <a:extLst>
                <a:ext uri="{FF2B5EF4-FFF2-40B4-BE49-F238E27FC236}">
                  <a16:creationId xmlns:a16="http://schemas.microsoft.com/office/drawing/2014/main" id="{4C448F17-3341-488D-92B3-103B6333CF14}"/>
                </a:ext>
              </a:extLst>
            </p:cNvPr>
            <p:cNvSpPr>
              <a:spLocks noEditPoints="1"/>
            </p:cNvSpPr>
            <p:nvPr userDrawn="1"/>
          </p:nvSpPr>
          <p:spPr bwMode="auto">
            <a:xfrm>
              <a:off x="1588" y="-3175"/>
              <a:ext cx="12188825" cy="6864350"/>
            </a:xfrm>
            <a:custGeom>
              <a:avLst/>
              <a:gdLst>
                <a:gd name="T0" fmla="*/ 146 w 7678"/>
                <a:gd name="T1" fmla="*/ 0 h 4324"/>
                <a:gd name="T2" fmla="*/ 299 w 7678"/>
                <a:gd name="T3" fmla="*/ 0 h 4324"/>
                <a:gd name="T4" fmla="*/ 452 w 7678"/>
                <a:gd name="T5" fmla="*/ 0 h 4324"/>
                <a:gd name="T6" fmla="*/ 1983 w 7678"/>
                <a:gd name="T7" fmla="*/ 0 h 4324"/>
                <a:gd name="T8" fmla="*/ 2188 w 7678"/>
                <a:gd name="T9" fmla="*/ 0 h 4324"/>
                <a:gd name="T10" fmla="*/ 2341 w 7678"/>
                <a:gd name="T11" fmla="*/ 0 h 4324"/>
                <a:gd name="T12" fmla="*/ 2494 w 7678"/>
                <a:gd name="T13" fmla="*/ 0 h 4324"/>
                <a:gd name="T14" fmla="*/ 2647 w 7678"/>
                <a:gd name="T15" fmla="*/ 0 h 4324"/>
                <a:gd name="T16" fmla="*/ 2801 w 7678"/>
                <a:gd name="T17" fmla="*/ 0 h 4324"/>
                <a:gd name="T18" fmla="*/ 2954 w 7678"/>
                <a:gd name="T19" fmla="*/ 0 h 4324"/>
                <a:gd name="T20" fmla="*/ 3107 w 7678"/>
                <a:gd name="T21" fmla="*/ 0 h 4324"/>
                <a:gd name="T22" fmla="*/ 3260 w 7678"/>
                <a:gd name="T23" fmla="*/ 0 h 4324"/>
                <a:gd name="T24" fmla="*/ 3414 w 7678"/>
                <a:gd name="T25" fmla="*/ 0 h 4324"/>
                <a:gd name="T26" fmla="*/ 3567 w 7678"/>
                <a:gd name="T27" fmla="*/ 0 h 4324"/>
                <a:gd name="T28" fmla="*/ 3720 w 7678"/>
                <a:gd name="T29" fmla="*/ 0 h 4324"/>
                <a:gd name="T30" fmla="*/ 3873 w 7678"/>
                <a:gd name="T31" fmla="*/ 0 h 4324"/>
                <a:gd name="T32" fmla="*/ 4027 w 7678"/>
                <a:gd name="T33" fmla="*/ 0 h 4324"/>
                <a:gd name="T34" fmla="*/ 4180 w 7678"/>
                <a:gd name="T35" fmla="*/ 0 h 4324"/>
                <a:gd name="T36" fmla="*/ 605 w 7678"/>
                <a:gd name="T37" fmla="*/ 0 h 4324"/>
                <a:gd name="T38" fmla="*/ 758 w 7678"/>
                <a:gd name="T39" fmla="*/ 0 h 4324"/>
                <a:gd name="T40" fmla="*/ 912 w 7678"/>
                <a:gd name="T41" fmla="*/ 0 h 4324"/>
                <a:gd name="T42" fmla="*/ 1065 w 7678"/>
                <a:gd name="T43" fmla="*/ 0 h 4324"/>
                <a:gd name="T44" fmla="*/ 1218 w 7678"/>
                <a:gd name="T45" fmla="*/ 0 h 4324"/>
                <a:gd name="T46" fmla="*/ 1371 w 7678"/>
                <a:gd name="T47" fmla="*/ 0 h 4324"/>
                <a:gd name="T48" fmla="*/ 1525 w 7678"/>
                <a:gd name="T49" fmla="*/ 0 h 4324"/>
                <a:gd name="T50" fmla="*/ 1681 w 7678"/>
                <a:gd name="T51" fmla="*/ 0 h 4324"/>
                <a:gd name="T52" fmla="*/ 1835 w 7678"/>
                <a:gd name="T53" fmla="*/ 0 h 4324"/>
                <a:gd name="T54" fmla="*/ 6634 w 7678"/>
                <a:gd name="T55" fmla="*/ 0 h 4324"/>
                <a:gd name="T56" fmla="*/ 6736 w 7678"/>
                <a:gd name="T57" fmla="*/ 0 h 4324"/>
                <a:gd name="T58" fmla="*/ 6889 w 7678"/>
                <a:gd name="T59" fmla="*/ 0 h 4324"/>
                <a:gd name="T60" fmla="*/ 7043 w 7678"/>
                <a:gd name="T61" fmla="*/ 0 h 4324"/>
                <a:gd name="T62" fmla="*/ 7196 w 7678"/>
                <a:gd name="T63" fmla="*/ 0 h 4324"/>
                <a:gd name="T64" fmla="*/ 7349 w 7678"/>
                <a:gd name="T65" fmla="*/ 0 h 4324"/>
                <a:gd name="T66" fmla="*/ 7502 w 7678"/>
                <a:gd name="T67" fmla="*/ 0 h 4324"/>
                <a:gd name="T68" fmla="*/ 7656 w 7678"/>
                <a:gd name="T69" fmla="*/ 0 h 4324"/>
                <a:gd name="T70" fmla="*/ 6229 w 7678"/>
                <a:gd name="T71" fmla="*/ 4324 h 4324"/>
                <a:gd name="T72" fmla="*/ 4388 w 7678"/>
                <a:gd name="T73" fmla="*/ 0 h 4324"/>
                <a:gd name="T74" fmla="*/ 4541 w 7678"/>
                <a:gd name="T75" fmla="*/ 0 h 4324"/>
                <a:gd name="T76" fmla="*/ 4694 w 7678"/>
                <a:gd name="T77" fmla="*/ 0 h 4324"/>
                <a:gd name="T78" fmla="*/ 4847 w 7678"/>
                <a:gd name="T79" fmla="*/ 0 h 4324"/>
                <a:gd name="T80" fmla="*/ 5000 w 7678"/>
                <a:gd name="T81" fmla="*/ 0 h 4324"/>
                <a:gd name="T82" fmla="*/ 5154 w 7678"/>
                <a:gd name="T83" fmla="*/ 0 h 4324"/>
                <a:gd name="T84" fmla="*/ 5307 w 7678"/>
                <a:gd name="T85" fmla="*/ 0 h 4324"/>
                <a:gd name="T86" fmla="*/ 5460 w 7678"/>
                <a:gd name="T87" fmla="*/ 0 h 4324"/>
                <a:gd name="T88" fmla="*/ 5613 w 7678"/>
                <a:gd name="T89" fmla="*/ 0 h 4324"/>
                <a:gd name="T90" fmla="*/ 5766 w 7678"/>
                <a:gd name="T91" fmla="*/ 0 h 4324"/>
                <a:gd name="T92" fmla="*/ 5919 w 7678"/>
                <a:gd name="T93" fmla="*/ 0 h 4324"/>
                <a:gd name="T94" fmla="*/ 6072 w 7678"/>
                <a:gd name="T95" fmla="*/ 0 h 4324"/>
                <a:gd name="T96" fmla="*/ 6225 w 7678"/>
                <a:gd name="T97" fmla="*/ 0 h 4324"/>
                <a:gd name="T98" fmla="*/ 6379 w 7678"/>
                <a:gd name="T99" fmla="*/ 0 h 4324"/>
                <a:gd name="T100" fmla="*/ 6532 w 7678"/>
                <a:gd name="T101" fmla="*/ 0 h 4324"/>
                <a:gd name="T102" fmla="*/ 6382 w 7678"/>
                <a:gd name="T103" fmla="*/ 4324 h 4324"/>
                <a:gd name="T104" fmla="*/ 6535 w 7678"/>
                <a:gd name="T105" fmla="*/ 4324 h 4324"/>
                <a:gd name="T106" fmla="*/ 6688 w 7678"/>
                <a:gd name="T107" fmla="*/ 4324 h 4324"/>
                <a:gd name="T108" fmla="*/ 6842 w 7678"/>
                <a:gd name="T109" fmla="*/ 4324 h 4324"/>
                <a:gd name="T110" fmla="*/ 6995 w 7678"/>
                <a:gd name="T111" fmla="*/ 4324 h 4324"/>
                <a:gd name="T112" fmla="*/ 7148 w 7678"/>
                <a:gd name="T113" fmla="*/ 4324 h 4324"/>
                <a:gd name="T114" fmla="*/ 7301 w 7678"/>
                <a:gd name="T115" fmla="*/ 4324 h 4324"/>
                <a:gd name="T116" fmla="*/ 7455 w 7678"/>
                <a:gd name="T117" fmla="*/ 4324 h 4324"/>
                <a:gd name="T118" fmla="*/ 7608 w 7678"/>
                <a:gd name="T119" fmla="*/ 4324 h 4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78" h="4324">
                  <a:moveTo>
                    <a:pt x="47" y="0"/>
                  </a:moveTo>
                  <a:lnTo>
                    <a:pt x="0" y="128"/>
                  </a:lnTo>
                  <a:lnTo>
                    <a:pt x="0" y="119"/>
                  </a:lnTo>
                  <a:lnTo>
                    <a:pt x="43" y="0"/>
                  </a:lnTo>
                  <a:lnTo>
                    <a:pt x="47" y="0"/>
                  </a:lnTo>
                  <a:close/>
                  <a:moveTo>
                    <a:pt x="94" y="0"/>
                  </a:moveTo>
                  <a:lnTo>
                    <a:pt x="0" y="259"/>
                  </a:lnTo>
                  <a:lnTo>
                    <a:pt x="0" y="268"/>
                  </a:lnTo>
                  <a:lnTo>
                    <a:pt x="98" y="0"/>
                  </a:lnTo>
                  <a:lnTo>
                    <a:pt x="94" y="0"/>
                  </a:lnTo>
                  <a:close/>
                  <a:moveTo>
                    <a:pt x="146" y="0"/>
                  </a:moveTo>
                  <a:lnTo>
                    <a:pt x="0" y="399"/>
                  </a:lnTo>
                  <a:lnTo>
                    <a:pt x="0" y="408"/>
                  </a:lnTo>
                  <a:lnTo>
                    <a:pt x="149" y="0"/>
                  </a:lnTo>
                  <a:lnTo>
                    <a:pt x="146" y="0"/>
                  </a:lnTo>
                  <a:close/>
                  <a:moveTo>
                    <a:pt x="197" y="0"/>
                  </a:moveTo>
                  <a:lnTo>
                    <a:pt x="0" y="539"/>
                  </a:lnTo>
                  <a:lnTo>
                    <a:pt x="0" y="549"/>
                  </a:lnTo>
                  <a:lnTo>
                    <a:pt x="200" y="0"/>
                  </a:lnTo>
                  <a:lnTo>
                    <a:pt x="197" y="0"/>
                  </a:lnTo>
                  <a:close/>
                  <a:moveTo>
                    <a:pt x="248" y="0"/>
                  </a:moveTo>
                  <a:lnTo>
                    <a:pt x="0" y="680"/>
                  </a:lnTo>
                  <a:lnTo>
                    <a:pt x="0" y="689"/>
                  </a:lnTo>
                  <a:lnTo>
                    <a:pt x="251" y="0"/>
                  </a:lnTo>
                  <a:lnTo>
                    <a:pt x="248" y="0"/>
                  </a:lnTo>
                  <a:close/>
                  <a:moveTo>
                    <a:pt x="299" y="0"/>
                  </a:moveTo>
                  <a:lnTo>
                    <a:pt x="0" y="820"/>
                  </a:lnTo>
                  <a:lnTo>
                    <a:pt x="0" y="829"/>
                  </a:lnTo>
                  <a:lnTo>
                    <a:pt x="302" y="0"/>
                  </a:lnTo>
                  <a:lnTo>
                    <a:pt x="299" y="0"/>
                  </a:lnTo>
                  <a:close/>
                  <a:moveTo>
                    <a:pt x="350" y="0"/>
                  </a:moveTo>
                  <a:lnTo>
                    <a:pt x="0" y="960"/>
                  </a:lnTo>
                  <a:lnTo>
                    <a:pt x="0" y="969"/>
                  </a:lnTo>
                  <a:lnTo>
                    <a:pt x="353" y="0"/>
                  </a:lnTo>
                  <a:lnTo>
                    <a:pt x="350" y="0"/>
                  </a:lnTo>
                  <a:close/>
                  <a:moveTo>
                    <a:pt x="401" y="0"/>
                  </a:moveTo>
                  <a:lnTo>
                    <a:pt x="0" y="1099"/>
                  </a:lnTo>
                  <a:lnTo>
                    <a:pt x="0" y="1109"/>
                  </a:lnTo>
                  <a:lnTo>
                    <a:pt x="404" y="0"/>
                  </a:lnTo>
                  <a:lnTo>
                    <a:pt x="401" y="0"/>
                  </a:lnTo>
                  <a:close/>
                  <a:moveTo>
                    <a:pt x="452" y="0"/>
                  </a:moveTo>
                  <a:lnTo>
                    <a:pt x="0" y="1239"/>
                  </a:lnTo>
                  <a:lnTo>
                    <a:pt x="0" y="1249"/>
                  </a:lnTo>
                  <a:lnTo>
                    <a:pt x="455" y="0"/>
                  </a:lnTo>
                  <a:lnTo>
                    <a:pt x="452" y="0"/>
                  </a:lnTo>
                  <a:close/>
                  <a:moveTo>
                    <a:pt x="503" y="0"/>
                  </a:moveTo>
                  <a:lnTo>
                    <a:pt x="0" y="1379"/>
                  </a:lnTo>
                  <a:lnTo>
                    <a:pt x="0" y="1389"/>
                  </a:lnTo>
                  <a:lnTo>
                    <a:pt x="507" y="0"/>
                  </a:lnTo>
                  <a:lnTo>
                    <a:pt x="503" y="0"/>
                  </a:lnTo>
                  <a:close/>
                  <a:moveTo>
                    <a:pt x="2034" y="0"/>
                  </a:moveTo>
                  <a:lnTo>
                    <a:pt x="459" y="4324"/>
                  </a:lnTo>
                  <a:lnTo>
                    <a:pt x="462" y="4324"/>
                  </a:lnTo>
                  <a:lnTo>
                    <a:pt x="2038" y="0"/>
                  </a:lnTo>
                  <a:lnTo>
                    <a:pt x="2034" y="0"/>
                  </a:lnTo>
                  <a:close/>
                  <a:moveTo>
                    <a:pt x="1983" y="0"/>
                  </a:moveTo>
                  <a:lnTo>
                    <a:pt x="408" y="4324"/>
                  </a:lnTo>
                  <a:lnTo>
                    <a:pt x="411" y="4324"/>
                  </a:lnTo>
                  <a:lnTo>
                    <a:pt x="1987" y="0"/>
                  </a:lnTo>
                  <a:lnTo>
                    <a:pt x="1983" y="0"/>
                  </a:lnTo>
                  <a:close/>
                  <a:moveTo>
                    <a:pt x="2086" y="0"/>
                  </a:moveTo>
                  <a:lnTo>
                    <a:pt x="510" y="4324"/>
                  </a:lnTo>
                  <a:lnTo>
                    <a:pt x="513" y="4324"/>
                  </a:lnTo>
                  <a:lnTo>
                    <a:pt x="2089" y="0"/>
                  </a:lnTo>
                  <a:lnTo>
                    <a:pt x="2086" y="0"/>
                  </a:lnTo>
                  <a:close/>
                  <a:moveTo>
                    <a:pt x="2137" y="0"/>
                  </a:moveTo>
                  <a:lnTo>
                    <a:pt x="561" y="4324"/>
                  </a:lnTo>
                  <a:lnTo>
                    <a:pt x="564" y="4324"/>
                  </a:lnTo>
                  <a:lnTo>
                    <a:pt x="2140" y="0"/>
                  </a:lnTo>
                  <a:lnTo>
                    <a:pt x="2137" y="0"/>
                  </a:lnTo>
                  <a:close/>
                  <a:moveTo>
                    <a:pt x="2188" y="0"/>
                  </a:moveTo>
                  <a:lnTo>
                    <a:pt x="612" y="4324"/>
                  </a:lnTo>
                  <a:lnTo>
                    <a:pt x="615" y="4324"/>
                  </a:lnTo>
                  <a:lnTo>
                    <a:pt x="2191" y="0"/>
                  </a:lnTo>
                  <a:lnTo>
                    <a:pt x="2188" y="0"/>
                  </a:lnTo>
                  <a:close/>
                  <a:moveTo>
                    <a:pt x="2239" y="0"/>
                  </a:moveTo>
                  <a:lnTo>
                    <a:pt x="663" y="4324"/>
                  </a:lnTo>
                  <a:lnTo>
                    <a:pt x="666" y="4324"/>
                  </a:lnTo>
                  <a:lnTo>
                    <a:pt x="2242" y="0"/>
                  </a:lnTo>
                  <a:lnTo>
                    <a:pt x="2239" y="0"/>
                  </a:lnTo>
                  <a:close/>
                  <a:moveTo>
                    <a:pt x="2290" y="0"/>
                  </a:moveTo>
                  <a:lnTo>
                    <a:pt x="714" y="4324"/>
                  </a:lnTo>
                  <a:lnTo>
                    <a:pt x="718" y="4324"/>
                  </a:lnTo>
                  <a:lnTo>
                    <a:pt x="2293" y="0"/>
                  </a:lnTo>
                  <a:lnTo>
                    <a:pt x="2290" y="0"/>
                  </a:lnTo>
                  <a:close/>
                  <a:moveTo>
                    <a:pt x="2341" y="0"/>
                  </a:moveTo>
                  <a:lnTo>
                    <a:pt x="765" y="4324"/>
                  </a:lnTo>
                  <a:lnTo>
                    <a:pt x="769" y="4324"/>
                  </a:lnTo>
                  <a:lnTo>
                    <a:pt x="2344" y="0"/>
                  </a:lnTo>
                  <a:lnTo>
                    <a:pt x="2341" y="0"/>
                  </a:lnTo>
                  <a:close/>
                  <a:moveTo>
                    <a:pt x="2392" y="0"/>
                  </a:moveTo>
                  <a:lnTo>
                    <a:pt x="816" y="4324"/>
                  </a:lnTo>
                  <a:lnTo>
                    <a:pt x="820" y="4324"/>
                  </a:lnTo>
                  <a:lnTo>
                    <a:pt x="2395" y="0"/>
                  </a:lnTo>
                  <a:lnTo>
                    <a:pt x="2392" y="0"/>
                  </a:lnTo>
                  <a:close/>
                  <a:moveTo>
                    <a:pt x="2443" y="0"/>
                  </a:moveTo>
                  <a:lnTo>
                    <a:pt x="867" y="4324"/>
                  </a:lnTo>
                  <a:lnTo>
                    <a:pt x="871" y="4324"/>
                  </a:lnTo>
                  <a:lnTo>
                    <a:pt x="2447" y="0"/>
                  </a:lnTo>
                  <a:lnTo>
                    <a:pt x="2443" y="0"/>
                  </a:lnTo>
                  <a:close/>
                  <a:moveTo>
                    <a:pt x="2494" y="0"/>
                  </a:moveTo>
                  <a:lnTo>
                    <a:pt x="918" y="4324"/>
                  </a:lnTo>
                  <a:lnTo>
                    <a:pt x="922" y="4324"/>
                  </a:lnTo>
                  <a:lnTo>
                    <a:pt x="2498" y="0"/>
                  </a:lnTo>
                  <a:lnTo>
                    <a:pt x="2494" y="0"/>
                  </a:lnTo>
                  <a:close/>
                  <a:moveTo>
                    <a:pt x="2545" y="0"/>
                  </a:moveTo>
                  <a:lnTo>
                    <a:pt x="969" y="4324"/>
                  </a:lnTo>
                  <a:lnTo>
                    <a:pt x="973" y="4324"/>
                  </a:lnTo>
                  <a:lnTo>
                    <a:pt x="2549" y="0"/>
                  </a:lnTo>
                  <a:lnTo>
                    <a:pt x="2545" y="0"/>
                  </a:lnTo>
                  <a:close/>
                  <a:moveTo>
                    <a:pt x="2596" y="0"/>
                  </a:moveTo>
                  <a:lnTo>
                    <a:pt x="1021" y="4324"/>
                  </a:lnTo>
                  <a:lnTo>
                    <a:pt x="1024" y="4324"/>
                  </a:lnTo>
                  <a:lnTo>
                    <a:pt x="2600" y="0"/>
                  </a:lnTo>
                  <a:lnTo>
                    <a:pt x="2596" y="0"/>
                  </a:lnTo>
                  <a:close/>
                  <a:moveTo>
                    <a:pt x="2647" y="0"/>
                  </a:moveTo>
                  <a:lnTo>
                    <a:pt x="1072" y="4324"/>
                  </a:lnTo>
                  <a:lnTo>
                    <a:pt x="1075" y="4324"/>
                  </a:lnTo>
                  <a:lnTo>
                    <a:pt x="2651" y="0"/>
                  </a:lnTo>
                  <a:lnTo>
                    <a:pt x="2647" y="0"/>
                  </a:lnTo>
                  <a:close/>
                  <a:moveTo>
                    <a:pt x="2699" y="0"/>
                  </a:moveTo>
                  <a:lnTo>
                    <a:pt x="1123" y="4324"/>
                  </a:lnTo>
                  <a:lnTo>
                    <a:pt x="1126" y="4324"/>
                  </a:lnTo>
                  <a:lnTo>
                    <a:pt x="2702" y="0"/>
                  </a:lnTo>
                  <a:lnTo>
                    <a:pt x="2699" y="0"/>
                  </a:lnTo>
                  <a:close/>
                  <a:moveTo>
                    <a:pt x="2750" y="0"/>
                  </a:moveTo>
                  <a:lnTo>
                    <a:pt x="1174" y="4324"/>
                  </a:lnTo>
                  <a:lnTo>
                    <a:pt x="1177" y="4324"/>
                  </a:lnTo>
                  <a:lnTo>
                    <a:pt x="2753" y="0"/>
                  </a:lnTo>
                  <a:lnTo>
                    <a:pt x="2750" y="0"/>
                  </a:lnTo>
                  <a:close/>
                  <a:moveTo>
                    <a:pt x="2801" y="0"/>
                  </a:moveTo>
                  <a:lnTo>
                    <a:pt x="1225" y="4324"/>
                  </a:lnTo>
                  <a:lnTo>
                    <a:pt x="1228" y="4324"/>
                  </a:lnTo>
                  <a:lnTo>
                    <a:pt x="2804" y="0"/>
                  </a:lnTo>
                  <a:lnTo>
                    <a:pt x="2801" y="0"/>
                  </a:lnTo>
                  <a:close/>
                  <a:moveTo>
                    <a:pt x="2852" y="0"/>
                  </a:moveTo>
                  <a:lnTo>
                    <a:pt x="1276" y="4324"/>
                  </a:lnTo>
                  <a:lnTo>
                    <a:pt x="1279" y="4324"/>
                  </a:lnTo>
                  <a:lnTo>
                    <a:pt x="2855" y="0"/>
                  </a:lnTo>
                  <a:lnTo>
                    <a:pt x="2852" y="0"/>
                  </a:lnTo>
                  <a:close/>
                  <a:moveTo>
                    <a:pt x="2903" y="0"/>
                  </a:moveTo>
                  <a:lnTo>
                    <a:pt x="1327" y="4324"/>
                  </a:lnTo>
                  <a:lnTo>
                    <a:pt x="1330" y="4324"/>
                  </a:lnTo>
                  <a:lnTo>
                    <a:pt x="2906" y="0"/>
                  </a:lnTo>
                  <a:lnTo>
                    <a:pt x="2903" y="0"/>
                  </a:lnTo>
                  <a:close/>
                  <a:moveTo>
                    <a:pt x="2954" y="0"/>
                  </a:moveTo>
                  <a:lnTo>
                    <a:pt x="1378" y="4324"/>
                  </a:lnTo>
                  <a:lnTo>
                    <a:pt x="1382" y="4324"/>
                  </a:lnTo>
                  <a:lnTo>
                    <a:pt x="2957" y="0"/>
                  </a:lnTo>
                  <a:lnTo>
                    <a:pt x="2954" y="0"/>
                  </a:lnTo>
                  <a:close/>
                  <a:moveTo>
                    <a:pt x="3005" y="0"/>
                  </a:moveTo>
                  <a:lnTo>
                    <a:pt x="1429" y="4324"/>
                  </a:lnTo>
                  <a:lnTo>
                    <a:pt x="1433" y="4324"/>
                  </a:lnTo>
                  <a:lnTo>
                    <a:pt x="3008" y="0"/>
                  </a:lnTo>
                  <a:lnTo>
                    <a:pt x="3005" y="0"/>
                  </a:lnTo>
                  <a:close/>
                  <a:moveTo>
                    <a:pt x="3056" y="0"/>
                  </a:moveTo>
                  <a:lnTo>
                    <a:pt x="1480" y="4324"/>
                  </a:lnTo>
                  <a:lnTo>
                    <a:pt x="1484" y="4324"/>
                  </a:lnTo>
                  <a:lnTo>
                    <a:pt x="3059" y="0"/>
                  </a:lnTo>
                  <a:lnTo>
                    <a:pt x="3056" y="0"/>
                  </a:lnTo>
                  <a:close/>
                  <a:moveTo>
                    <a:pt x="3107" y="0"/>
                  </a:moveTo>
                  <a:lnTo>
                    <a:pt x="1531" y="4324"/>
                  </a:lnTo>
                  <a:lnTo>
                    <a:pt x="1535" y="4324"/>
                  </a:lnTo>
                  <a:lnTo>
                    <a:pt x="3111" y="0"/>
                  </a:lnTo>
                  <a:lnTo>
                    <a:pt x="3107" y="0"/>
                  </a:lnTo>
                  <a:close/>
                  <a:moveTo>
                    <a:pt x="3158" y="0"/>
                  </a:moveTo>
                  <a:lnTo>
                    <a:pt x="1582" y="4324"/>
                  </a:lnTo>
                  <a:lnTo>
                    <a:pt x="1586" y="4324"/>
                  </a:lnTo>
                  <a:lnTo>
                    <a:pt x="3162" y="0"/>
                  </a:lnTo>
                  <a:lnTo>
                    <a:pt x="3158" y="0"/>
                  </a:lnTo>
                  <a:close/>
                  <a:moveTo>
                    <a:pt x="3209" y="0"/>
                  </a:moveTo>
                  <a:lnTo>
                    <a:pt x="1634" y="4324"/>
                  </a:lnTo>
                  <a:lnTo>
                    <a:pt x="1637" y="4324"/>
                  </a:lnTo>
                  <a:lnTo>
                    <a:pt x="3213" y="0"/>
                  </a:lnTo>
                  <a:lnTo>
                    <a:pt x="3209" y="0"/>
                  </a:lnTo>
                  <a:close/>
                  <a:moveTo>
                    <a:pt x="3260" y="0"/>
                  </a:moveTo>
                  <a:lnTo>
                    <a:pt x="1685" y="4324"/>
                  </a:lnTo>
                  <a:lnTo>
                    <a:pt x="1688" y="4324"/>
                  </a:lnTo>
                  <a:lnTo>
                    <a:pt x="3264" y="0"/>
                  </a:lnTo>
                  <a:lnTo>
                    <a:pt x="3260" y="0"/>
                  </a:lnTo>
                  <a:close/>
                  <a:moveTo>
                    <a:pt x="3311" y="0"/>
                  </a:moveTo>
                  <a:lnTo>
                    <a:pt x="1736" y="4324"/>
                  </a:lnTo>
                  <a:lnTo>
                    <a:pt x="1739" y="4324"/>
                  </a:lnTo>
                  <a:lnTo>
                    <a:pt x="3315" y="0"/>
                  </a:lnTo>
                  <a:lnTo>
                    <a:pt x="3311" y="0"/>
                  </a:lnTo>
                  <a:close/>
                  <a:moveTo>
                    <a:pt x="3363" y="0"/>
                  </a:moveTo>
                  <a:lnTo>
                    <a:pt x="1787" y="4324"/>
                  </a:lnTo>
                  <a:lnTo>
                    <a:pt x="1790" y="4324"/>
                  </a:lnTo>
                  <a:lnTo>
                    <a:pt x="3366" y="0"/>
                  </a:lnTo>
                  <a:lnTo>
                    <a:pt x="3363" y="0"/>
                  </a:lnTo>
                  <a:close/>
                  <a:moveTo>
                    <a:pt x="3414" y="0"/>
                  </a:moveTo>
                  <a:lnTo>
                    <a:pt x="1838" y="4324"/>
                  </a:lnTo>
                  <a:lnTo>
                    <a:pt x="1841" y="4324"/>
                  </a:lnTo>
                  <a:lnTo>
                    <a:pt x="3417" y="0"/>
                  </a:lnTo>
                  <a:lnTo>
                    <a:pt x="3414" y="0"/>
                  </a:lnTo>
                  <a:close/>
                  <a:moveTo>
                    <a:pt x="3465" y="0"/>
                  </a:moveTo>
                  <a:lnTo>
                    <a:pt x="1889" y="4324"/>
                  </a:lnTo>
                  <a:lnTo>
                    <a:pt x="1892" y="4324"/>
                  </a:lnTo>
                  <a:lnTo>
                    <a:pt x="3468" y="0"/>
                  </a:lnTo>
                  <a:lnTo>
                    <a:pt x="3465" y="0"/>
                  </a:lnTo>
                  <a:close/>
                  <a:moveTo>
                    <a:pt x="3516" y="0"/>
                  </a:moveTo>
                  <a:lnTo>
                    <a:pt x="1939" y="4324"/>
                  </a:lnTo>
                  <a:lnTo>
                    <a:pt x="1942" y="4324"/>
                  </a:lnTo>
                  <a:lnTo>
                    <a:pt x="3519" y="0"/>
                  </a:lnTo>
                  <a:lnTo>
                    <a:pt x="3516" y="0"/>
                  </a:lnTo>
                  <a:close/>
                  <a:moveTo>
                    <a:pt x="3567" y="0"/>
                  </a:moveTo>
                  <a:lnTo>
                    <a:pt x="1990" y="4324"/>
                  </a:lnTo>
                  <a:lnTo>
                    <a:pt x="1993" y="4324"/>
                  </a:lnTo>
                  <a:lnTo>
                    <a:pt x="3570" y="0"/>
                  </a:lnTo>
                  <a:lnTo>
                    <a:pt x="3567" y="0"/>
                  </a:lnTo>
                  <a:close/>
                  <a:moveTo>
                    <a:pt x="3618" y="0"/>
                  </a:moveTo>
                  <a:lnTo>
                    <a:pt x="2041" y="4324"/>
                  </a:lnTo>
                  <a:lnTo>
                    <a:pt x="2045" y="4324"/>
                  </a:lnTo>
                  <a:lnTo>
                    <a:pt x="3621" y="0"/>
                  </a:lnTo>
                  <a:lnTo>
                    <a:pt x="3618" y="0"/>
                  </a:lnTo>
                  <a:close/>
                  <a:moveTo>
                    <a:pt x="3669" y="0"/>
                  </a:moveTo>
                  <a:lnTo>
                    <a:pt x="2092" y="4324"/>
                  </a:lnTo>
                  <a:lnTo>
                    <a:pt x="2096" y="4324"/>
                  </a:lnTo>
                  <a:lnTo>
                    <a:pt x="3672" y="0"/>
                  </a:lnTo>
                  <a:lnTo>
                    <a:pt x="3669" y="0"/>
                  </a:lnTo>
                  <a:close/>
                  <a:moveTo>
                    <a:pt x="3720" y="0"/>
                  </a:moveTo>
                  <a:lnTo>
                    <a:pt x="2143" y="4324"/>
                  </a:lnTo>
                  <a:lnTo>
                    <a:pt x="2147" y="4324"/>
                  </a:lnTo>
                  <a:lnTo>
                    <a:pt x="3724" y="0"/>
                  </a:lnTo>
                  <a:lnTo>
                    <a:pt x="3720" y="0"/>
                  </a:lnTo>
                  <a:close/>
                  <a:moveTo>
                    <a:pt x="3771" y="0"/>
                  </a:moveTo>
                  <a:lnTo>
                    <a:pt x="2194" y="4324"/>
                  </a:lnTo>
                  <a:lnTo>
                    <a:pt x="2198" y="4324"/>
                  </a:lnTo>
                  <a:lnTo>
                    <a:pt x="3775" y="0"/>
                  </a:lnTo>
                  <a:lnTo>
                    <a:pt x="3771" y="0"/>
                  </a:lnTo>
                  <a:close/>
                  <a:moveTo>
                    <a:pt x="3822" y="0"/>
                  </a:moveTo>
                  <a:lnTo>
                    <a:pt x="2245" y="4324"/>
                  </a:lnTo>
                  <a:lnTo>
                    <a:pt x="2249" y="4324"/>
                  </a:lnTo>
                  <a:lnTo>
                    <a:pt x="3826" y="0"/>
                  </a:lnTo>
                  <a:lnTo>
                    <a:pt x="3822" y="0"/>
                  </a:lnTo>
                  <a:close/>
                  <a:moveTo>
                    <a:pt x="3873" y="0"/>
                  </a:moveTo>
                  <a:lnTo>
                    <a:pt x="2297" y="4324"/>
                  </a:lnTo>
                  <a:lnTo>
                    <a:pt x="2300" y="4324"/>
                  </a:lnTo>
                  <a:lnTo>
                    <a:pt x="3877" y="0"/>
                  </a:lnTo>
                  <a:lnTo>
                    <a:pt x="3873" y="0"/>
                  </a:lnTo>
                  <a:close/>
                  <a:moveTo>
                    <a:pt x="3924" y="0"/>
                  </a:moveTo>
                  <a:lnTo>
                    <a:pt x="2348" y="4324"/>
                  </a:lnTo>
                  <a:lnTo>
                    <a:pt x="2351" y="4324"/>
                  </a:lnTo>
                  <a:lnTo>
                    <a:pt x="3928" y="0"/>
                  </a:lnTo>
                  <a:lnTo>
                    <a:pt x="3924" y="0"/>
                  </a:lnTo>
                  <a:close/>
                  <a:moveTo>
                    <a:pt x="3975" y="0"/>
                  </a:moveTo>
                  <a:lnTo>
                    <a:pt x="2399" y="4324"/>
                  </a:lnTo>
                  <a:lnTo>
                    <a:pt x="2402" y="4324"/>
                  </a:lnTo>
                  <a:lnTo>
                    <a:pt x="3979" y="0"/>
                  </a:lnTo>
                  <a:lnTo>
                    <a:pt x="3975" y="0"/>
                  </a:lnTo>
                  <a:close/>
                  <a:moveTo>
                    <a:pt x="4027" y="0"/>
                  </a:moveTo>
                  <a:lnTo>
                    <a:pt x="2450" y="4324"/>
                  </a:lnTo>
                  <a:lnTo>
                    <a:pt x="2453" y="4324"/>
                  </a:lnTo>
                  <a:lnTo>
                    <a:pt x="4030" y="0"/>
                  </a:lnTo>
                  <a:lnTo>
                    <a:pt x="4027" y="0"/>
                  </a:lnTo>
                  <a:close/>
                  <a:moveTo>
                    <a:pt x="4078" y="0"/>
                  </a:moveTo>
                  <a:lnTo>
                    <a:pt x="2501" y="4324"/>
                  </a:lnTo>
                  <a:lnTo>
                    <a:pt x="2504" y="4324"/>
                  </a:lnTo>
                  <a:lnTo>
                    <a:pt x="4081" y="0"/>
                  </a:lnTo>
                  <a:lnTo>
                    <a:pt x="4078" y="0"/>
                  </a:lnTo>
                  <a:close/>
                  <a:moveTo>
                    <a:pt x="4129" y="0"/>
                  </a:moveTo>
                  <a:lnTo>
                    <a:pt x="2552" y="4324"/>
                  </a:lnTo>
                  <a:lnTo>
                    <a:pt x="2555" y="4324"/>
                  </a:lnTo>
                  <a:lnTo>
                    <a:pt x="4132" y="0"/>
                  </a:lnTo>
                  <a:lnTo>
                    <a:pt x="4129" y="0"/>
                  </a:lnTo>
                  <a:close/>
                  <a:moveTo>
                    <a:pt x="4180" y="0"/>
                  </a:moveTo>
                  <a:lnTo>
                    <a:pt x="2603" y="4324"/>
                  </a:lnTo>
                  <a:lnTo>
                    <a:pt x="2606" y="4324"/>
                  </a:lnTo>
                  <a:lnTo>
                    <a:pt x="4183" y="0"/>
                  </a:lnTo>
                  <a:lnTo>
                    <a:pt x="4180" y="0"/>
                  </a:lnTo>
                  <a:close/>
                  <a:moveTo>
                    <a:pt x="4231" y="0"/>
                  </a:moveTo>
                  <a:lnTo>
                    <a:pt x="2654" y="4324"/>
                  </a:lnTo>
                  <a:lnTo>
                    <a:pt x="2658" y="4324"/>
                  </a:lnTo>
                  <a:lnTo>
                    <a:pt x="4234" y="0"/>
                  </a:lnTo>
                  <a:lnTo>
                    <a:pt x="4231" y="0"/>
                  </a:lnTo>
                  <a:close/>
                  <a:moveTo>
                    <a:pt x="554" y="0"/>
                  </a:moveTo>
                  <a:lnTo>
                    <a:pt x="0" y="1519"/>
                  </a:lnTo>
                  <a:lnTo>
                    <a:pt x="0" y="1529"/>
                  </a:lnTo>
                  <a:lnTo>
                    <a:pt x="558" y="0"/>
                  </a:lnTo>
                  <a:lnTo>
                    <a:pt x="554" y="0"/>
                  </a:lnTo>
                  <a:close/>
                  <a:moveTo>
                    <a:pt x="605" y="0"/>
                  </a:moveTo>
                  <a:lnTo>
                    <a:pt x="0" y="1660"/>
                  </a:lnTo>
                  <a:lnTo>
                    <a:pt x="0" y="1670"/>
                  </a:lnTo>
                  <a:lnTo>
                    <a:pt x="609" y="0"/>
                  </a:lnTo>
                  <a:lnTo>
                    <a:pt x="605" y="0"/>
                  </a:lnTo>
                  <a:close/>
                  <a:moveTo>
                    <a:pt x="656" y="0"/>
                  </a:moveTo>
                  <a:lnTo>
                    <a:pt x="0" y="1800"/>
                  </a:lnTo>
                  <a:lnTo>
                    <a:pt x="0" y="1810"/>
                  </a:lnTo>
                  <a:lnTo>
                    <a:pt x="660" y="0"/>
                  </a:lnTo>
                  <a:lnTo>
                    <a:pt x="656" y="0"/>
                  </a:lnTo>
                  <a:close/>
                  <a:moveTo>
                    <a:pt x="707" y="0"/>
                  </a:moveTo>
                  <a:lnTo>
                    <a:pt x="0" y="1940"/>
                  </a:lnTo>
                  <a:lnTo>
                    <a:pt x="0" y="1950"/>
                  </a:lnTo>
                  <a:lnTo>
                    <a:pt x="711" y="0"/>
                  </a:lnTo>
                  <a:lnTo>
                    <a:pt x="707" y="0"/>
                  </a:lnTo>
                  <a:close/>
                  <a:moveTo>
                    <a:pt x="758" y="0"/>
                  </a:moveTo>
                  <a:lnTo>
                    <a:pt x="0" y="2080"/>
                  </a:lnTo>
                  <a:lnTo>
                    <a:pt x="0" y="2089"/>
                  </a:lnTo>
                  <a:lnTo>
                    <a:pt x="762" y="0"/>
                  </a:lnTo>
                  <a:lnTo>
                    <a:pt x="758" y="0"/>
                  </a:lnTo>
                  <a:close/>
                  <a:moveTo>
                    <a:pt x="810" y="0"/>
                  </a:moveTo>
                  <a:lnTo>
                    <a:pt x="0" y="2220"/>
                  </a:lnTo>
                  <a:lnTo>
                    <a:pt x="0" y="2229"/>
                  </a:lnTo>
                  <a:lnTo>
                    <a:pt x="813" y="0"/>
                  </a:lnTo>
                  <a:lnTo>
                    <a:pt x="810" y="0"/>
                  </a:lnTo>
                  <a:close/>
                  <a:moveTo>
                    <a:pt x="861" y="0"/>
                  </a:moveTo>
                  <a:lnTo>
                    <a:pt x="0" y="2360"/>
                  </a:lnTo>
                  <a:lnTo>
                    <a:pt x="0" y="2369"/>
                  </a:lnTo>
                  <a:lnTo>
                    <a:pt x="864" y="0"/>
                  </a:lnTo>
                  <a:lnTo>
                    <a:pt x="861" y="0"/>
                  </a:lnTo>
                  <a:close/>
                  <a:moveTo>
                    <a:pt x="912" y="0"/>
                  </a:moveTo>
                  <a:lnTo>
                    <a:pt x="0" y="2500"/>
                  </a:lnTo>
                  <a:lnTo>
                    <a:pt x="0" y="2509"/>
                  </a:lnTo>
                  <a:lnTo>
                    <a:pt x="915" y="0"/>
                  </a:lnTo>
                  <a:lnTo>
                    <a:pt x="912" y="0"/>
                  </a:lnTo>
                  <a:close/>
                  <a:moveTo>
                    <a:pt x="963" y="0"/>
                  </a:moveTo>
                  <a:lnTo>
                    <a:pt x="0" y="2640"/>
                  </a:lnTo>
                  <a:lnTo>
                    <a:pt x="0" y="2649"/>
                  </a:lnTo>
                  <a:lnTo>
                    <a:pt x="966" y="0"/>
                  </a:lnTo>
                  <a:lnTo>
                    <a:pt x="963" y="0"/>
                  </a:lnTo>
                  <a:close/>
                  <a:moveTo>
                    <a:pt x="1014" y="0"/>
                  </a:moveTo>
                  <a:lnTo>
                    <a:pt x="0" y="2781"/>
                  </a:lnTo>
                  <a:lnTo>
                    <a:pt x="0" y="2790"/>
                  </a:lnTo>
                  <a:lnTo>
                    <a:pt x="1017" y="0"/>
                  </a:lnTo>
                  <a:lnTo>
                    <a:pt x="1014" y="0"/>
                  </a:lnTo>
                  <a:close/>
                  <a:moveTo>
                    <a:pt x="1065" y="0"/>
                  </a:moveTo>
                  <a:lnTo>
                    <a:pt x="0" y="2921"/>
                  </a:lnTo>
                  <a:lnTo>
                    <a:pt x="0" y="2930"/>
                  </a:lnTo>
                  <a:lnTo>
                    <a:pt x="1068" y="0"/>
                  </a:lnTo>
                  <a:lnTo>
                    <a:pt x="1065" y="0"/>
                  </a:lnTo>
                  <a:close/>
                  <a:moveTo>
                    <a:pt x="1116" y="0"/>
                  </a:moveTo>
                  <a:lnTo>
                    <a:pt x="0" y="3061"/>
                  </a:lnTo>
                  <a:lnTo>
                    <a:pt x="0" y="3070"/>
                  </a:lnTo>
                  <a:lnTo>
                    <a:pt x="1119" y="0"/>
                  </a:lnTo>
                  <a:lnTo>
                    <a:pt x="1116" y="0"/>
                  </a:lnTo>
                  <a:close/>
                  <a:moveTo>
                    <a:pt x="1167" y="0"/>
                  </a:moveTo>
                  <a:lnTo>
                    <a:pt x="0" y="3201"/>
                  </a:lnTo>
                  <a:lnTo>
                    <a:pt x="0" y="3210"/>
                  </a:lnTo>
                  <a:lnTo>
                    <a:pt x="1171" y="0"/>
                  </a:lnTo>
                  <a:lnTo>
                    <a:pt x="1167" y="0"/>
                  </a:lnTo>
                  <a:close/>
                  <a:moveTo>
                    <a:pt x="1218" y="0"/>
                  </a:moveTo>
                  <a:lnTo>
                    <a:pt x="0" y="3341"/>
                  </a:lnTo>
                  <a:lnTo>
                    <a:pt x="0" y="3350"/>
                  </a:lnTo>
                  <a:lnTo>
                    <a:pt x="1222" y="0"/>
                  </a:lnTo>
                  <a:lnTo>
                    <a:pt x="1218" y="0"/>
                  </a:lnTo>
                  <a:close/>
                  <a:moveTo>
                    <a:pt x="1269" y="0"/>
                  </a:moveTo>
                  <a:lnTo>
                    <a:pt x="0" y="3481"/>
                  </a:lnTo>
                  <a:lnTo>
                    <a:pt x="0" y="3490"/>
                  </a:lnTo>
                  <a:lnTo>
                    <a:pt x="1273" y="0"/>
                  </a:lnTo>
                  <a:lnTo>
                    <a:pt x="1269" y="0"/>
                  </a:lnTo>
                  <a:close/>
                  <a:moveTo>
                    <a:pt x="1320" y="0"/>
                  </a:moveTo>
                  <a:lnTo>
                    <a:pt x="0" y="3620"/>
                  </a:lnTo>
                  <a:lnTo>
                    <a:pt x="0" y="3630"/>
                  </a:lnTo>
                  <a:lnTo>
                    <a:pt x="1324" y="0"/>
                  </a:lnTo>
                  <a:lnTo>
                    <a:pt x="1320" y="0"/>
                  </a:lnTo>
                  <a:close/>
                  <a:moveTo>
                    <a:pt x="1371" y="0"/>
                  </a:moveTo>
                  <a:lnTo>
                    <a:pt x="0" y="3760"/>
                  </a:lnTo>
                  <a:lnTo>
                    <a:pt x="0" y="3770"/>
                  </a:lnTo>
                  <a:lnTo>
                    <a:pt x="1375" y="0"/>
                  </a:lnTo>
                  <a:lnTo>
                    <a:pt x="1371" y="0"/>
                  </a:lnTo>
                  <a:close/>
                  <a:moveTo>
                    <a:pt x="1423" y="0"/>
                  </a:moveTo>
                  <a:lnTo>
                    <a:pt x="0" y="3901"/>
                  </a:lnTo>
                  <a:lnTo>
                    <a:pt x="0" y="3911"/>
                  </a:lnTo>
                  <a:lnTo>
                    <a:pt x="1426" y="0"/>
                  </a:lnTo>
                  <a:lnTo>
                    <a:pt x="1423" y="0"/>
                  </a:lnTo>
                  <a:close/>
                  <a:moveTo>
                    <a:pt x="1474" y="0"/>
                  </a:moveTo>
                  <a:lnTo>
                    <a:pt x="0" y="4041"/>
                  </a:lnTo>
                  <a:lnTo>
                    <a:pt x="0" y="4051"/>
                  </a:lnTo>
                  <a:lnTo>
                    <a:pt x="1477" y="0"/>
                  </a:lnTo>
                  <a:lnTo>
                    <a:pt x="1474" y="0"/>
                  </a:lnTo>
                  <a:close/>
                  <a:moveTo>
                    <a:pt x="1525" y="0"/>
                  </a:moveTo>
                  <a:lnTo>
                    <a:pt x="0" y="4181"/>
                  </a:lnTo>
                  <a:lnTo>
                    <a:pt x="0" y="4191"/>
                  </a:lnTo>
                  <a:lnTo>
                    <a:pt x="1528" y="0"/>
                  </a:lnTo>
                  <a:lnTo>
                    <a:pt x="1525" y="0"/>
                  </a:lnTo>
                  <a:close/>
                  <a:moveTo>
                    <a:pt x="1576" y="0"/>
                  </a:moveTo>
                  <a:lnTo>
                    <a:pt x="0" y="4321"/>
                  </a:lnTo>
                  <a:lnTo>
                    <a:pt x="0" y="4324"/>
                  </a:lnTo>
                  <a:lnTo>
                    <a:pt x="2" y="4324"/>
                  </a:lnTo>
                  <a:lnTo>
                    <a:pt x="1579" y="0"/>
                  </a:lnTo>
                  <a:lnTo>
                    <a:pt x="1576" y="0"/>
                  </a:lnTo>
                  <a:close/>
                  <a:moveTo>
                    <a:pt x="1627" y="0"/>
                  </a:moveTo>
                  <a:lnTo>
                    <a:pt x="50" y="4324"/>
                  </a:lnTo>
                  <a:lnTo>
                    <a:pt x="53" y="4324"/>
                  </a:lnTo>
                  <a:lnTo>
                    <a:pt x="1630" y="0"/>
                  </a:lnTo>
                  <a:lnTo>
                    <a:pt x="1627" y="0"/>
                  </a:lnTo>
                  <a:close/>
                  <a:moveTo>
                    <a:pt x="1678" y="0"/>
                  </a:moveTo>
                  <a:lnTo>
                    <a:pt x="101" y="4324"/>
                  </a:lnTo>
                  <a:lnTo>
                    <a:pt x="105" y="4324"/>
                  </a:lnTo>
                  <a:lnTo>
                    <a:pt x="1681" y="0"/>
                  </a:lnTo>
                  <a:lnTo>
                    <a:pt x="1678" y="0"/>
                  </a:lnTo>
                  <a:close/>
                  <a:moveTo>
                    <a:pt x="1729" y="0"/>
                  </a:moveTo>
                  <a:lnTo>
                    <a:pt x="152" y="4324"/>
                  </a:lnTo>
                  <a:lnTo>
                    <a:pt x="156" y="4324"/>
                  </a:lnTo>
                  <a:lnTo>
                    <a:pt x="1732" y="0"/>
                  </a:lnTo>
                  <a:lnTo>
                    <a:pt x="1729" y="0"/>
                  </a:lnTo>
                  <a:close/>
                  <a:moveTo>
                    <a:pt x="1780" y="0"/>
                  </a:moveTo>
                  <a:lnTo>
                    <a:pt x="203" y="4324"/>
                  </a:lnTo>
                  <a:lnTo>
                    <a:pt x="207" y="4324"/>
                  </a:lnTo>
                  <a:lnTo>
                    <a:pt x="1783" y="0"/>
                  </a:lnTo>
                  <a:lnTo>
                    <a:pt x="1780" y="0"/>
                  </a:lnTo>
                  <a:close/>
                  <a:moveTo>
                    <a:pt x="1831" y="0"/>
                  </a:moveTo>
                  <a:lnTo>
                    <a:pt x="254" y="4324"/>
                  </a:lnTo>
                  <a:lnTo>
                    <a:pt x="258" y="4324"/>
                  </a:lnTo>
                  <a:lnTo>
                    <a:pt x="1835" y="0"/>
                  </a:lnTo>
                  <a:lnTo>
                    <a:pt x="1831" y="0"/>
                  </a:lnTo>
                  <a:close/>
                  <a:moveTo>
                    <a:pt x="1882" y="0"/>
                  </a:moveTo>
                  <a:lnTo>
                    <a:pt x="305" y="4324"/>
                  </a:lnTo>
                  <a:lnTo>
                    <a:pt x="309" y="4324"/>
                  </a:lnTo>
                  <a:lnTo>
                    <a:pt x="1886" y="0"/>
                  </a:lnTo>
                  <a:lnTo>
                    <a:pt x="1882" y="0"/>
                  </a:lnTo>
                  <a:close/>
                  <a:moveTo>
                    <a:pt x="1932" y="0"/>
                  </a:moveTo>
                  <a:lnTo>
                    <a:pt x="357" y="4324"/>
                  </a:lnTo>
                  <a:lnTo>
                    <a:pt x="360" y="4324"/>
                  </a:lnTo>
                  <a:lnTo>
                    <a:pt x="1936" y="0"/>
                  </a:lnTo>
                  <a:lnTo>
                    <a:pt x="1932" y="0"/>
                  </a:lnTo>
                  <a:close/>
                  <a:moveTo>
                    <a:pt x="6631" y="0"/>
                  </a:moveTo>
                  <a:lnTo>
                    <a:pt x="5055" y="4324"/>
                  </a:lnTo>
                  <a:lnTo>
                    <a:pt x="5058" y="4324"/>
                  </a:lnTo>
                  <a:lnTo>
                    <a:pt x="6634" y="0"/>
                  </a:lnTo>
                  <a:lnTo>
                    <a:pt x="6631" y="0"/>
                  </a:lnTo>
                  <a:close/>
                  <a:moveTo>
                    <a:pt x="6580" y="0"/>
                  </a:moveTo>
                  <a:lnTo>
                    <a:pt x="5004" y="4324"/>
                  </a:lnTo>
                  <a:lnTo>
                    <a:pt x="5007" y="4324"/>
                  </a:lnTo>
                  <a:lnTo>
                    <a:pt x="6583" y="0"/>
                  </a:lnTo>
                  <a:lnTo>
                    <a:pt x="6580" y="0"/>
                  </a:lnTo>
                  <a:close/>
                  <a:moveTo>
                    <a:pt x="6682" y="0"/>
                  </a:moveTo>
                  <a:lnTo>
                    <a:pt x="5106" y="4324"/>
                  </a:lnTo>
                  <a:lnTo>
                    <a:pt x="5109" y="4324"/>
                  </a:lnTo>
                  <a:lnTo>
                    <a:pt x="6685" y="0"/>
                  </a:lnTo>
                  <a:lnTo>
                    <a:pt x="6682" y="0"/>
                  </a:lnTo>
                  <a:close/>
                  <a:moveTo>
                    <a:pt x="6733" y="0"/>
                  </a:moveTo>
                  <a:lnTo>
                    <a:pt x="5157" y="4324"/>
                  </a:lnTo>
                  <a:lnTo>
                    <a:pt x="5160" y="4324"/>
                  </a:lnTo>
                  <a:lnTo>
                    <a:pt x="6736" y="0"/>
                  </a:lnTo>
                  <a:lnTo>
                    <a:pt x="6733" y="0"/>
                  </a:lnTo>
                  <a:close/>
                  <a:moveTo>
                    <a:pt x="6784" y="0"/>
                  </a:moveTo>
                  <a:lnTo>
                    <a:pt x="5208" y="4324"/>
                  </a:lnTo>
                  <a:lnTo>
                    <a:pt x="5211" y="4324"/>
                  </a:lnTo>
                  <a:lnTo>
                    <a:pt x="6787" y="0"/>
                  </a:lnTo>
                  <a:lnTo>
                    <a:pt x="6784" y="0"/>
                  </a:lnTo>
                  <a:close/>
                  <a:moveTo>
                    <a:pt x="6835" y="0"/>
                  </a:moveTo>
                  <a:lnTo>
                    <a:pt x="5259" y="4324"/>
                  </a:lnTo>
                  <a:lnTo>
                    <a:pt x="5263" y="4324"/>
                  </a:lnTo>
                  <a:lnTo>
                    <a:pt x="6838" y="0"/>
                  </a:lnTo>
                  <a:lnTo>
                    <a:pt x="6835" y="0"/>
                  </a:lnTo>
                  <a:close/>
                  <a:moveTo>
                    <a:pt x="6886" y="0"/>
                  </a:moveTo>
                  <a:lnTo>
                    <a:pt x="5310" y="4324"/>
                  </a:lnTo>
                  <a:lnTo>
                    <a:pt x="5314" y="4324"/>
                  </a:lnTo>
                  <a:lnTo>
                    <a:pt x="6889" y="0"/>
                  </a:lnTo>
                  <a:lnTo>
                    <a:pt x="6886" y="0"/>
                  </a:lnTo>
                  <a:close/>
                  <a:moveTo>
                    <a:pt x="6937" y="0"/>
                  </a:moveTo>
                  <a:lnTo>
                    <a:pt x="5361" y="4324"/>
                  </a:lnTo>
                  <a:lnTo>
                    <a:pt x="5365" y="4324"/>
                  </a:lnTo>
                  <a:lnTo>
                    <a:pt x="6940" y="0"/>
                  </a:lnTo>
                  <a:lnTo>
                    <a:pt x="6937" y="0"/>
                  </a:lnTo>
                  <a:close/>
                  <a:moveTo>
                    <a:pt x="6988" y="0"/>
                  </a:moveTo>
                  <a:lnTo>
                    <a:pt x="5412" y="4324"/>
                  </a:lnTo>
                  <a:lnTo>
                    <a:pt x="5416" y="4324"/>
                  </a:lnTo>
                  <a:lnTo>
                    <a:pt x="6992" y="0"/>
                  </a:lnTo>
                  <a:lnTo>
                    <a:pt x="6988" y="0"/>
                  </a:lnTo>
                  <a:close/>
                  <a:moveTo>
                    <a:pt x="7039" y="0"/>
                  </a:moveTo>
                  <a:lnTo>
                    <a:pt x="5463" y="4324"/>
                  </a:lnTo>
                  <a:lnTo>
                    <a:pt x="5467" y="4324"/>
                  </a:lnTo>
                  <a:lnTo>
                    <a:pt x="7043" y="0"/>
                  </a:lnTo>
                  <a:lnTo>
                    <a:pt x="7039" y="0"/>
                  </a:lnTo>
                  <a:close/>
                  <a:moveTo>
                    <a:pt x="7090" y="0"/>
                  </a:moveTo>
                  <a:lnTo>
                    <a:pt x="5515" y="4324"/>
                  </a:lnTo>
                  <a:lnTo>
                    <a:pt x="5518" y="4324"/>
                  </a:lnTo>
                  <a:lnTo>
                    <a:pt x="7094" y="0"/>
                  </a:lnTo>
                  <a:lnTo>
                    <a:pt x="7090" y="0"/>
                  </a:lnTo>
                  <a:close/>
                  <a:moveTo>
                    <a:pt x="7141" y="0"/>
                  </a:moveTo>
                  <a:lnTo>
                    <a:pt x="5566" y="4324"/>
                  </a:lnTo>
                  <a:lnTo>
                    <a:pt x="5569" y="4324"/>
                  </a:lnTo>
                  <a:lnTo>
                    <a:pt x="7145" y="0"/>
                  </a:lnTo>
                  <a:lnTo>
                    <a:pt x="7141" y="0"/>
                  </a:lnTo>
                  <a:close/>
                  <a:moveTo>
                    <a:pt x="7192" y="0"/>
                  </a:moveTo>
                  <a:lnTo>
                    <a:pt x="5617" y="4324"/>
                  </a:lnTo>
                  <a:lnTo>
                    <a:pt x="5620" y="4324"/>
                  </a:lnTo>
                  <a:lnTo>
                    <a:pt x="7196" y="0"/>
                  </a:lnTo>
                  <a:lnTo>
                    <a:pt x="7192" y="0"/>
                  </a:lnTo>
                  <a:close/>
                  <a:moveTo>
                    <a:pt x="7244" y="0"/>
                  </a:moveTo>
                  <a:lnTo>
                    <a:pt x="5668" y="4324"/>
                  </a:lnTo>
                  <a:lnTo>
                    <a:pt x="5671" y="4324"/>
                  </a:lnTo>
                  <a:lnTo>
                    <a:pt x="7247" y="0"/>
                  </a:lnTo>
                  <a:lnTo>
                    <a:pt x="7244" y="0"/>
                  </a:lnTo>
                  <a:close/>
                  <a:moveTo>
                    <a:pt x="7295" y="0"/>
                  </a:moveTo>
                  <a:lnTo>
                    <a:pt x="5719" y="4324"/>
                  </a:lnTo>
                  <a:lnTo>
                    <a:pt x="5722" y="4324"/>
                  </a:lnTo>
                  <a:lnTo>
                    <a:pt x="7298" y="0"/>
                  </a:lnTo>
                  <a:lnTo>
                    <a:pt x="7295" y="0"/>
                  </a:lnTo>
                  <a:close/>
                  <a:moveTo>
                    <a:pt x="7346" y="0"/>
                  </a:moveTo>
                  <a:lnTo>
                    <a:pt x="5769" y="4324"/>
                  </a:lnTo>
                  <a:lnTo>
                    <a:pt x="5772" y="4324"/>
                  </a:lnTo>
                  <a:lnTo>
                    <a:pt x="7349" y="0"/>
                  </a:lnTo>
                  <a:lnTo>
                    <a:pt x="7346" y="0"/>
                  </a:lnTo>
                  <a:close/>
                  <a:moveTo>
                    <a:pt x="7397" y="0"/>
                  </a:moveTo>
                  <a:lnTo>
                    <a:pt x="5820" y="4324"/>
                  </a:lnTo>
                  <a:lnTo>
                    <a:pt x="5823" y="4324"/>
                  </a:lnTo>
                  <a:lnTo>
                    <a:pt x="7400" y="0"/>
                  </a:lnTo>
                  <a:lnTo>
                    <a:pt x="7397" y="0"/>
                  </a:lnTo>
                  <a:close/>
                  <a:moveTo>
                    <a:pt x="7448" y="0"/>
                  </a:moveTo>
                  <a:lnTo>
                    <a:pt x="5871" y="4324"/>
                  </a:lnTo>
                  <a:lnTo>
                    <a:pt x="5874" y="4324"/>
                  </a:lnTo>
                  <a:lnTo>
                    <a:pt x="7451" y="0"/>
                  </a:lnTo>
                  <a:lnTo>
                    <a:pt x="7448" y="0"/>
                  </a:lnTo>
                  <a:close/>
                  <a:moveTo>
                    <a:pt x="7499" y="0"/>
                  </a:moveTo>
                  <a:lnTo>
                    <a:pt x="5922" y="4324"/>
                  </a:lnTo>
                  <a:lnTo>
                    <a:pt x="5926" y="4324"/>
                  </a:lnTo>
                  <a:lnTo>
                    <a:pt x="7502" y="0"/>
                  </a:lnTo>
                  <a:lnTo>
                    <a:pt x="7499" y="0"/>
                  </a:lnTo>
                  <a:close/>
                  <a:moveTo>
                    <a:pt x="7550" y="0"/>
                  </a:moveTo>
                  <a:lnTo>
                    <a:pt x="5973" y="4324"/>
                  </a:lnTo>
                  <a:lnTo>
                    <a:pt x="5977" y="4324"/>
                  </a:lnTo>
                  <a:lnTo>
                    <a:pt x="7553" y="0"/>
                  </a:lnTo>
                  <a:lnTo>
                    <a:pt x="7550" y="0"/>
                  </a:lnTo>
                  <a:close/>
                  <a:moveTo>
                    <a:pt x="7601" y="0"/>
                  </a:moveTo>
                  <a:lnTo>
                    <a:pt x="6024" y="4324"/>
                  </a:lnTo>
                  <a:lnTo>
                    <a:pt x="6028" y="4324"/>
                  </a:lnTo>
                  <a:lnTo>
                    <a:pt x="7605" y="0"/>
                  </a:lnTo>
                  <a:lnTo>
                    <a:pt x="7601" y="0"/>
                  </a:lnTo>
                  <a:close/>
                  <a:moveTo>
                    <a:pt x="7652" y="0"/>
                  </a:moveTo>
                  <a:lnTo>
                    <a:pt x="6075" y="4324"/>
                  </a:lnTo>
                  <a:lnTo>
                    <a:pt x="6079" y="4324"/>
                  </a:lnTo>
                  <a:lnTo>
                    <a:pt x="7656" y="0"/>
                  </a:lnTo>
                  <a:lnTo>
                    <a:pt x="7652" y="0"/>
                  </a:lnTo>
                  <a:close/>
                  <a:moveTo>
                    <a:pt x="6126" y="4324"/>
                  </a:moveTo>
                  <a:lnTo>
                    <a:pt x="6130" y="4324"/>
                  </a:lnTo>
                  <a:lnTo>
                    <a:pt x="7678" y="79"/>
                  </a:lnTo>
                  <a:lnTo>
                    <a:pt x="7678" y="69"/>
                  </a:lnTo>
                  <a:lnTo>
                    <a:pt x="6126" y="4324"/>
                  </a:lnTo>
                  <a:close/>
                  <a:moveTo>
                    <a:pt x="6181" y="4324"/>
                  </a:moveTo>
                  <a:lnTo>
                    <a:pt x="7678" y="219"/>
                  </a:lnTo>
                  <a:lnTo>
                    <a:pt x="7678" y="209"/>
                  </a:lnTo>
                  <a:lnTo>
                    <a:pt x="6178" y="4324"/>
                  </a:lnTo>
                  <a:lnTo>
                    <a:pt x="6181" y="4324"/>
                  </a:lnTo>
                  <a:close/>
                  <a:moveTo>
                    <a:pt x="6232" y="4324"/>
                  </a:moveTo>
                  <a:lnTo>
                    <a:pt x="7678" y="358"/>
                  </a:lnTo>
                  <a:lnTo>
                    <a:pt x="7678" y="349"/>
                  </a:lnTo>
                  <a:lnTo>
                    <a:pt x="6229" y="4324"/>
                  </a:lnTo>
                  <a:lnTo>
                    <a:pt x="6232" y="4324"/>
                  </a:lnTo>
                  <a:close/>
                  <a:moveTo>
                    <a:pt x="4333" y="0"/>
                  </a:moveTo>
                  <a:lnTo>
                    <a:pt x="2756" y="4324"/>
                  </a:lnTo>
                  <a:lnTo>
                    <a:pt x="2760" y="4324"/>
                  </a:lnTo>
                  <a:lnTo>
                    <a:pt x="4336" y="0"/>
                  </a:lnTo>
                  <a:lnTo>
                    <a:pt x="4333" y="0"/>
                  </a:lnTo>
                  <a:close/>
                  <a:moveTo>
                    <a:pt x="4282" y="0"/>
                  </a:moveTo>
                  <a:lnTo>
                    <a:pt x="2705" y="4324"/>
                  </a:lnTo>
                  <a:lnTo>
                    <a:pt x="2709" y="4324"/>
                  </a:lnTo>
                  <a:lnTo>
                    <a:pt x="4285" y="0"/>
                  </a:lnTo>
                  <a:lnTo>
                    <a:pt x="4282" y="0"/>
                  </a:lnTo>
                  <a:close/>
                  <a:moveTo>
                    <a:pt x="4384" y="0"/>
                  </a:moveTo>
                  <a:lnTo>
                    <a:pt x="2807" y="4324"/>
                  </a:lnTo>
                  <a:lnTo>
                    <a:pt x="2811" y="4324"/>
                  </a:lnTo>
                  <a:lnTo>
                    <a:pt x="4388" y="0"/>
                  </a:lnTo>
                  <a:lnTo>
                    <a:pt x="4384" y="0"/>
                  </a:lnTo>
                  <a:close/>
                  <a:moveTo>
                    <a:pt x="4435" y="0"/>
                  </a:moveTo>
                  <a:lnTo>
                    <a:pt x="2858" y="4324"/>
                  </a:lnTo>
                  <a:lnTo>
                    <a:pt x="2862" y="4324"/>
                  </a:lnTo>
                  <a:lnTo>
                    <a:pt x="4439" y="0"/>
                  </a:lnTo>
                  <a:lnTo>
                    <a:pt x="4435" y="0"/>
                  </a:lnTo>
                  <a:close/>
                  <a:moveTo>
                    <a:pt x="4486" y="0"/>
                  </a:moveTo>
                  <a:lnTo>
                    <a:pt x="2909" y="4324"/>
                  </a:lnTo>
                  <a:lnTo>
                    <a:pt x="2913" y="4324"/>
                  </a:lnTo>
                  <a:lnTo>
                    <a:pt x="4490" y="0"/>
                  </a:lnTo>
                  <a:lnTo>
                    <a:pt x="4486" y="0"/>
                  </a:lnTo>
                  <a:close/>
                  <a:moveTo>
                    <a:pt x="4537" y="0"/>
                  </a:moveTo>
                  <a:lnTo>
                    <a:pt x="2961" y="4324"/>
                  </a:lnTo>
                  <a:lnTo>
                    <a:pt x="2964" y="4324"/>
                  </a:lnTo>
                  <a:lnTo>
                    <a:pt x="4541" y="0"/>
                  </a:lnTo>
                  <a:lnTo>
                    <a:pt x="4537" y="0"/>
                  </a:lnTo>
                  <a:close/>
                  <a:moveTo>
                    <a:pt x="4588" y="0"/>
                  </a:moveTo>
                  <a:lnTo>
                    <a:pt x="3012" y="4324"/>
                  </a:lnTo>
                  <a:lnTo>
                    <a:pt x="3015" y="4324"/>
                  </a:lnTo>
                  <a:lnTo>
                    <a:pt x="4592" y="0"/>
                  </a:lnTo>
                  <a:lnTo>
                    <a:pt x="4588" y="0"/>
                  </a:lnTo>
                  <a:close/>
                  <a:moveTo>
                    <a:pt x="4640" y="0"/>
                  </a:moveTo>
                  <a:lnTo>
                    <a:pt x="3063" y="4324"/>
                  </a:lnTo>
                  <a:lnTo>
                    <a:pt x="3066" y="4324"/>
                  </a:lnTo>
                  <a:lnTo>
                    <a:pt x="4643" y="0"/>
                  </a:lnTo>
                  <a:lnTo>
                    <a:pt x="4640" y="0"/>
                  </a:lnTo>
                  <a:close/>
                  <a:moveTo>
                    <a:pt x="4691" y="0"/>
                  </a:moveTo>
                  <a:lnTo>
                    <a:pt x="3114" y="4324"/>
                  </a:lnTo>
                  <a:lnTo>
                    <a:pt x="3117" y="4324"/>
                  </a:lnTo>
                  <a:lnTo>
                    <a:pt x="4694" y="0"/>
                  </a:lnTo>
                  <a:lnTo>
                    <a:pt x="4691" y="0"/>
                  </a:lnTo>
                  <a:close/>
                  <a:moveTo>
                    <a:pt x="4742" y="0"/>
                  </a:moveTo>
                  <a:lnTo>
                    <a:pt x="3165" y="4324"/>
                  </a:lnTo>
                  <a:lnTo>
                    <a:pt x="3168" y="4324"/>
                  </a:lnTo>
                  <a:lnTo>
                    <a:pt x="4745" y="0"/>
                  </a:lnTo>
                  <a:lnTo>
                    <a:pt x="4742" y="0"/>
                  </a:lnTo>
                  <a:close/>
                  <a:moveTo>
                    <a:pt x="4793" y="0"/>
                  </a:moveTo>
                  <a:lnTo>
                    <a:pt x="3216" y="4324"/>
                  </a:lnTo>
                  <a:lnTo>
                    <a:pt x="3219" y="4324"/>
                  </a:lnTo>
                  <a:lnTo>
                    <a:pt x="4796" y="0"/>
                  </a:lnTo>
                  <a:lnTo>
                    <a:pt x="4793" y="0"/>
                  </a:lnTo>
                  <a:close/>
                  <a:moveTo>
                    <a:pt x="4844" y="0"/>
                  </a:moveTo>
                  <a:lnTo>
                    <a:pt x="3267" y="4324"/>
                  </a:lnTo>
                  <a:lnTo>
                    <a:pt x="3270" y="4324"/>
                  </a:lnTo>
                  <a:lnTo>
                    <a:pt x="4847" y="0"/>
                  </a:lnTo>
                  <a:lnTo>
                    <a:pt x="4844" y="0"/>
                  </a:lnTo>
                  <a:close/>
                  <a:moveTo>
                    <a:pt x="4895" y="0"/>
                  </a:moveTo>
                  <a:lnTo>
                    <a:pt x="3318" y="4324"/>
                  </a:lnTo>
                  <a:lnTo>
                    <a:pt x="3322" y="4324"/>
                  </a:lnTo>
                  <a:lnTo>
                    <a:pt x="4898" y="0"/>
                  </a:lnTo>
                  <a:lnTo>
                    <a:pt x="4895" y="0"/>
                  </a:lnTo>
                  <a:close/>
                  <a:moveTo>
                    <a:pt x="4946" y="0"/>
                  </a:moveTo>
                  <a:lnTo>
                    <a:pt x="3369" y="4324"/>
                  </a:lnTo>
                  <a:lnTo>
                    <a:pt x="3373" y="4324"/>
                  </a:lnTo>
                  <a:lnTo>
                    <a:pt x="4949" y="0"/>
                  </a:lnTo>
                  <a:lnTo>
                    <a:pt x="4946" y="0"/>
                  </a:lnTo>
                  <a:close/>
                  <a:moveTo>
                    <a:pt x="4997" y="0"/>
                  </a:moveTo>
                  <a:lnTo>
                    <a:pt x="3420" y="4324"/>
                  </a:lnTo>
                  <a:lnTo>
                    <a:pt x="3424" y="4324"/>
                  </a:lnTo>
                  <a:lnTo>
                    <a:pt x="5000" y="0"/>
                  </a:lnTo>
                  <a:lnTo>
                    <a:pt x="4997" y="0"/>
                  </a:lnTo>
                  <a:close/>
                  <a:moveTo>
                    <a:pt x="5048" y="0"/>
                  </a:moveTo>
                  <a:lnTo>
                    <a:pt x="3471" y="4324"/>
                  </a:lnTo>
                  <a:lnTo>
                    <a:pt x="3475" y="4324"/>
                  </a:lnTo>
                  <a:lnTo>
                    <a:pt x="5052" y="0"/>
                  </a:lnTo>
                  <a:lnTo>
                    <a:pt x="5048" y="0"/>
                  </a:lnTo>
                  <a:close/>
                  <a:moveTo>
                    <a:pt x="5099" y="0"/>
                  </a:moveTo>
                  <a:lnTo>
                    <a:pt x="3522" y="4324"/>
                  </a:lnTo>
                  <a:lnTo>
                    <a:pt x="3526" y="4324"/>
                  </a:lnTo>
                  <a:lnTo>
                    <a:pt x="5103" y="0"/>
                  </a:lnTo>
                  <a:lnTo>
                    <a:pt x="5099" y="0"/>
                  </a:lnTo>
                  <a:close/>
                  <a:moveTo>
                    <a:pt x="5150" y="0"/>
                  </a:moveTo>
                  <a:lnTo>
                    <a:pt x="3574" y="4324"/>
                  </a:lnTo>
                  <a:lnTo>
                    <a:pt x="3577" y="4324"/>
                  </a:lnTo>
                  <a:lnTo>
                    <a:pt x="5154" y="0"/>
                  </a:lnTo>
                  <a:lnTo>
                    <a:pt x="5150" y="0"/>
                  </a:lnTo>
                  <a:close/>
                  <a:moveTo>
                    <a:pt x="5201" y="0"/>
                  </a:moveTo>
                  <a:lnTo>
                    <a:pt x="3625" y="4324"/>
                  </a:lnTo>
                  <a:lnTo>
                    <a:pt x="3628" y="4324"/>
                  </a:lnTo>
                  <a:lnTo>
                    <a:pt x="5205" y="0"/>
                  </a:lnTo>
                  <a:lnTo>
                    <a:pt x="5201" y="0"/>
                  </a:lnTo>
                  <a:close/>
                  <a:moveTo>
                    <a:pt x="5252" y="0"/>
                  </a:moveTo>
                  <a:lnTo>
                    <a:pt x="3676" y="4324"/>
                  </a:lnTo>
                  <a:lnTo>
                    <a:pt x="3679" y="4324"/>
                  </a:lnTo>
                  <a:lnTo>
                    <a:pt x="5256" y="0"/>
                  </a:lnTo>
                  <a:lnTo>
                    <a:pt x="5252" y="0"/>
                  </a:lnTo>
                  <a:close/>
                  <a:moveTo>
                    <a:pt x="5304" y="0"/>
                  </a:moveTo>
                  <a:lnTo>
                    <a:pt x="3727" y="4324"/>
                  </a:lnTo>
                  <a:lnTo>
                    <a:pt x="3730" y="4324"/>
                  </a:lnTo>
                  <a:lnTo>
                    <a:pt x="5307" y="0"/>
                  </a:lnTo>
                  <a:lnTo>
                    <a:pt x="5304" y="0"/>
                  </a:lnTo>
                  <a:close/>
                  <a:moveTo>
                    <a:pt x="5355" y="0"/>
                  </a:moveTo>
                  <a:lnTo>
                    <a:pt x="3778" y="4324"/>
                  </a:lnTo>
                  <a:lnTo>
                    <a:pt x="3781" y="4324"/>
                  </a:lnTo>
                  <a:lnTo>
                    <a:pt x="5358" y="0"/>
                  </a:lnTo>
                  <a:lnTo>
                    <a:pt x="5355" y="0"/>
                  </a:lnTo>
                  <a:close/>
                  <a:moveTo>
                    <a:pt x="5406" y="0"/>
                  </a:moveTo>
                  <a:lnTo>
                    <a:pt x="3829" y="4324"/>
                  </a:lnTo>
                  <a:lnTo>
                    <a:pt x="3832" y="4324"/>
                  </a:lnTo>
                  <a:lnTo>
                    <a:pt x="5409" y="0"/>
                  </a:lnTo>
                  <a:lnTo>
                    <a:pt x="5406" y="0"/>
                  </a:lnTo>
                  <a:close/>
                  <a:moveTo>
                    <a:pt x="5457" y="0"/>
                  </a:moveTo>
                  <a:lnTo>
                    <a:pt x="3880" y="4324"/>
                  </a:lnTo>
                  <a:lnTo>
                    <a:pt x="3883" y="4324"/>
                  </a:lnTo>
                  <a:lnTo>
                    <a:pt x="5460" y="0"/>
                  </a:lnTo>
                  <a:lnTo>
                    <a:pt x="5457" y="0"/>
                  </a:lnTo>
                  <a:close/>
                  <a:moveTo>
                    <a:pt x="5508" y="0"/>
                  </a:moveTo>
                  <a:lnTo>
                    <a:pt x="3931" y="4324"/>
                  </a:lnTo>
                  <a:lnTo>
                    <a:pt x="3934" y="4324"/>
                  </a:lnTo>
                  <a:lnTo>
                    <a:pt x="5511" y="0"/>
                  </a:lnTo>
                  <a:lnTo>
                    <a:pt x="5508" y="0"/>
                  </a:lnTo>
                  <a:close/>
                  <a:moveTo>
                    <a:pt x="5559" y="0"/>
                  </a:moveTo>
                  <a:lnTo>
                    <a:pt x="3982" y="4324"/>
                  </a:lnTo>
                  <a:lnTo>
                    <a:pt x="3986" y="4324"/>
                  </a:lnTo>
                  <a:lnTo>
                    <a:pt x="5562" y="0"/>
                  </a:lnTo>
                  <a:lnTo>
                    <a:pt x="5559" y="0"/>
                  </a:lnTo>
                  <a:close/>
                  <a:moveTo>
                    <a:pt x="5610" y="0"/>
                  </a:moveTo>
                  <a:lnTo>
                    <a:pt x="4033" y="4324"/>
                  </a:lnTo>
                  <a:lnTo>
                    <a:pt x="4037" y="4324"/>
                  </a:lnTo>
                  <a:lnTo>
                    <a:pt x="5613" y="0"/>
                  </a:lnTo>
                  <a:lnTo>
                    <a:pt x="5610" y="0"/>
                  </a:lnTo>
                  <a:close/>
                  <a:moveTo>
                    <a:pt x="5661" y="0"/>
                  </a:moveTo>
                  <a:lnTo>
                    <a:pt x="4084" y="4324"/>
                  </a:lnTo>
                  <a:lnTo>
                    <a:pt x="4088" y="4324"/>
                  </a:lnTo>
                  <a:lnTo>
                    <a:pt x="5665" y="0"/>
                  </a:lnTo>
                  <a:lnTo>
                    <a:pt x="5661" y="0"/>
                  </a:lnTo>
                  <a:close/>
                  <a:moveTo>
                    <a:pt x="5712" y="0"/>
                  </a:moveTo>
                  <a:lnTo>
                    <a:pt x="4135" y="4324"/>
                  </a:lnTo>
                  <a:lnTo>
                    <a:pt x="4139" y="4324"/>
                  </a:lnTo>
                  <a:lnTo>
                    <a:pt x="5716" y="0"/>
                  </a:lnTo>
                  <a:lnTo>
                    <a:pt x="5712" y="0"/>
                  </a:lnTo>
                  <a:close/>
                  <a:moveTo>
                    <a:pt x="5762" y="0"/>
                  </a:moveTo>
                  <a:lnTo>
                    <a:pt x="4186" y="4324"/>
                  </a:lnTo>
                  <a:lnTo>
                    <a:pt x="4190" y="4324"/>
                  </a:lnTo>
                  <a:lnTo>
                    <a:pt x="5766" y="0"/>
                  </a:lnTo>
                  <a:lnTo>
                    <a:pt x="5762" y="0"/>
                  </a:lnTo>
                  <a:close/>
                  <a:moveTo>
                    <a:pt x="5813" y="0"/>
                  </a:moveTo>
                  <a:lnTo>
                    <a:pt x="4238" y="4324"/>
                  </a:lnTo>
                  <a:lnTo>
                    <a:pt x="4241" y="4324"/>
                  </a:lnTo>
                  <a:lnTo>
                    <a:pt x="5817" y="0"/>
                  </a:lnTo>
                  <a:lnTo>
                    <a:pt x="5813" y="0"/>
                  </a:lnTo>
                  <a:close/>
                  <a:moveTo>
                    <a:pt x="5864" y="0"/>
                  </a:moveTo>
                  <a:lnTo>
                    <a:pt x="4289" y="4324"/>
                  </a:lnTo>
                  <a:lnTo>
                    <a:pt x="4292" y="4324"/>
                  </a:lnTo>
                  <a:lnTo>
                    <a:pt x="5868" y="0"/>
                  </a:lnTo>
                  <a:lnTo>
                    <a:pt x="5864" y="0"/>
                  </a:lnTo>
                  <a:close/>
                  <a:moveTo>
                    <a:pt x="5915" y="0"/>
                  </a:moveTo>
                  <a:lnTo>
                    <a:pt x="4340" y="4324"/>
                  </a:lnTo>
                  <a:lnTo>
                    <a:pt x="4343" y="4324"/>
                  </a:lnTo>
                  <a:lnTo>
                    <a:pt x="5919" y="0"/>
                  </a:lnTo>
                  <a:lnTo>
                    <a:pt x="5915" y="0"/>
                  </a:lnTo>
                  <a:close/>
                  <a:moveTo>
                    <a:pt x="5967" y="0"/>
                  </a:moveTo>
                  <a:lnTo>
                    <a:pt x="4391" y="4324"/>
                  </a:lnTo>
                  <a:lnTo>
                    <a:pt x="4394" y="4324"/>
                  </a:lnTo>
                  <a:lnTo>
                    <a:pt x="5970" y="0"/>
                  </a:lnTo>
                  <a:lnTo>
                    <a:pt x="5967" y="0"/>
                  </a:lnTo>
                  <a:close/>
                  <a:moveTo>
                    <a:pt x="6018" y="0"/>
                  </a:moveTo>
                  <a:lnTo>
                    <a:pt x="4442" y="4324"/>
                  </a:lnTo>
                  <a:lnTo>
                    <a:pt x="4445" y="4324"/>
                  </a:lnTo>
                  <a:lnTo>
                    <a:pt x="6021" y="0"/>
                  </a:lnTo>
                  <a:lnTo>
                    <a:pt x="6018" y="0"/>
                  </a:lnTo>
                  <a:close/>
                  <a:moveTo>
                    <a:pt x="6069" y="0"/>
                  </a:moveTo>
                  <a:lnTo>
                    <a:pt x="4493" y="4324"/>
                  </a:lnTo>
                  <a:lnTo>
                    <a:pt x="4496" y="4324"/>
                  </a:lnTo>
                  <a:lnTo>
                    <a:pt x="6072" y="0"/>
                  </a:lnTo>
                  <a:lnTo>
                    <a:pt x="6069" y="0"/>
                  </a:lnTo>
                  <a:close/>
                  <a:moveTo>
                    <a:pt x="6120" y="0"/>
                  </a:moveTo>
                  <a:lnTo>
                    <a:pt x="4544" y="4324"/>
                  </a:lnTo>
                  <a:lnTo>
                    <a:pt x="4547" y="4324"/>
                  </a:lnTo>
                  <a:lnTo>
                    <a:pt x="6123" y="0"/>
                  </a:lnTo>
                  <a:lnTo>
                    <a:pt x="6120" y="0"/>
                  </a:lnTo>
                  <a:close/>
                  <a:moveTo>
                    <a:pt x="6171" y="0"/>
                  </a:moveTo>
                  <a:lnTo>
                    <a:pt x="4595" y="4324"/>
                  </a:lnTo>
                  <a:lnTo>
                    <a:pt x="4599" y="4324"/>
                  </a:lnTo>
                  <a:lnTo>
                    <a:pt x="6174" y="0"/>
                  </a:lnTo>
                  <a:lnTo>
                    <a:pt x="6171" y="0"/>
                  </a:lnTo>
                  <a:close/>
                  <a:moveTo>
                    <a:pt x="6222" y="0"/>
                  </a:moveTo>
                  <a:lnTo>
                    <a:pt x="4646" y="4324"/>
                  </a:lnTo>
                  <a:lnTo>
                    <a:pt x="4650" y="4324"/>
                  </a:lnTo>
                  <a:lnTo>
                    <a:pt x="6225" y="0"/>
                  </a:lnTo>
                  <a:lnTo>
                    <a:pt x="6222" y="0"/>
                  </a:lnTo>
                  <a:close/>
                  <a:moveTo>
                    <a:pt x="6273" y="0"/>
                  </a:moveTo>
                  <a:lnTo>
                    <a:pt x="4697" y="4324"/>
                  </a:lnTo>
                  <a:lnTo>
                    <a:pt x="4701" y="4324"/>
                  </a:lnTo>
                  <a:lnTo>
                    <a:pt x="6276" y="0"/>
                  </a:lnTo>
                  <a:lnTo>
                    <a:pt x="6273" y="0"/>
                  </a:lnTo>
                  <a:close/>
                  <a:moveTo>
                    <a:pt x="6324" y="0"/>
                  </a:moveTo>
                  <a:lnTo>
                    <a:pt x="4748" y="4324"/>
                  </a:lnTo>
                  <a:lnTo>
                    <a:pt x="4752" y="4324"/>
                  </a:lnTo>
                  <a:lnTo>
                    <a:pt x="6328" y="0"/>
                  </a:lnTo>
                  <a:lnTo>
                    <a:pt x="6324" y="0"/>
                  </a:lnTo>
                  <a:close/>
                  <a:moveTo>
                    <a:pt x="6375" y="0"/>
                  </a:moveTo>
                  <a:lnTo>
                    <a:pt x="4799" y="4324"/>
                  </a:lnTo>
                  <a:lnTo>
                    <a:pt x="4803" y="4324"/>
                  </a:lnTo>
                  <a:lnTo>
                    <a:pt x="6379" y="0"/>
                  </a:lnTo>
                  <a:lnTo>
                    <a:pt x="6375" y="0"/>
                  </a:lnTo>
                  <a:close/>
                  <a:moveTo>
                    <a:pt x="6426" y="0"/>
                  </a:moveTo>
                  <a:lnTo>
                    <a:pt x="4850" y="4324"/>
                  </a:lnTo>
                  <a:lnTo>
                    <a:pt x="4854" y="4324"/>
                  </a:lnTo>
                  <a:lnTo>
                    <a:pt x="6430" y="0"/>
                  </a:lnTo>
                  <a:lnTo>
                    <a:pt x="6426" y="0"/>
                  </a:lnTo>
                  <a:close/>
                  <a:moveTo>
                    <a:pt x="6477" y="0"/>
                  </a:moveTo>
                  <a:lnTo>
                    <a:pt x="4902" y="4324"/>
                  </a:lnTo>
                  <a:lnTo>
                    <a:pt x="4905" y="4324"/>
                  </a:lnTo>
                  <a:lnTo>
                    <a:pt x="6481" y="0"/>
                  </a:lnTo>
                  <a:lnTo>
                    <a:pt x="6477" y="0"/>
                  </a:lnTo>
                  <a:close/>
                  <a:moveTo>
                    <a:pt x="6528" y="0"/>
                  </a:moveTo>
                  <a:lnTo>
                    <a:pt x="4953" y="4324"/>
                  </a:lnTo>
                  <a:lnTo>
                    <a:pt x="4956" y="4324"/>
                  </a:lnTo>
                  <a:lnTo>
                    <a:pt x="6532" y="0"/>
                  </a:lnTo>
                  <a:lnTo>
                    <a:pt x="6528" y="0"/>
                  </a:lnTo>
                  <a:close/>
                  <a:moveTo>
                    <a:pt x="6283" y="4324"/>
                  </a:moveTo>
                  <a:lnTo>
                    <a:pt x="7678" y="498"/>
                  </a:lnTo>
                  <a:lnTo>
                    <a:pt x="7678" y="489"/>
                  </a:lnTo>
                  <a:lnTo>
                    <a:pt x="6280" y="4324"/>
                  </a:lnTo>
                  <a:lnTo>
                    <a:pt x="6283" y="4324"/>
                  </a:lnTo>
                  <a:close/>
                  <a:moveTo>
                    <a:pt x="6334" y="4324"/>
                  </a:moveTo>
                  <a:lnTo>
                    <a:pt x="7678" y="639"/>
                  </a:lnTo>
                  <a:lnTo>
                    <a:pt x="7678" y="630"/>
                  </a:lnTo>
                  <a:lnTo>
                    <a:pt x="6331" y="4324"/>
                  </a:lnTo>
                  <a:lnTo>
                    <a:pt x="6334" y="4324"/>
                  </a:lnTo>
                  <a:close/>
                  <a:moveTo>
                    <a:pt x="6385" y="4324"/>
                  </a:moveTo>
                  <a:lnTo>
                    <a:pt x="7678" y="779"/>
                  </a:lnTo>
                  <a:lnTo>
                    <a:pt x="7678" y="770"/>
                  </a:lnTo>
                  <a:lnTo>
                    <a:pt x="6382" y="4324"/>
                  </a:lnTo>
                  <a:lnTo>
                    <a:pt x="6385" y="4324"/>
                  </a:lnTo>
                  <a:close/>
                  <a:moveTo>
                    <a:pt x="6436" y="4324"/>
                  </a:moveTo>
                  <a:lnTo>
                    <a:pt x="7678" y="919"/>
                  </a:lnTo>
                  <a:lnTo>
                    <a:pt x="7678" y="910"/>
                  </a:lnTo>
                  <a:lnTo>
                    <a:pt x="6433" y="4324"/>
                  </a:lnTo>
                  <a:lnTo>
                    <a:pt x="6436" y="4324"/>
                  </a:lnTo>
                  <a:close/>
                  <a:moveTo>
                    <a:pt x="6487" y="4324"/>
                  </a:moveTo>
                  <a:lnTo>
                    <a:pt x="7678" y="1059"/>
                  </a:lnTo>
                  <a:lnTo>
                    <a:pt x="7678" y="1050"/>
                  </a:lnTo>
                  <a:lnTo>
                    <a:pt x="6484" y="4324"/>
                  </a:lnTo>
                  <a:lnTo>
                    <a:pt x="6487" y="4324"/>
                  </a:lnTo>
                  <a:close/>
                  <a:moveTo>
                    <a:pt x="6539" y="4324"/>
                  </a:moveTo>
                  <a:lnTo>
                    <a:pt x="7678" y="1199"/>
                  </a:lnTo>
                  <a:lnTo>
                    <a:pt x="7678" y="1190"/>
                  </a:lnTo>
                  <a:lnTo>
                    <a:pt x="6535" y="4324"/>
                  </a:lnTo>
                  <a:lnTo>
                    <a:pt x="6539" y="4324"/>
                  </a:lnTo>
                  <a:close/>
                  <a:moveTo>
                    <a:pt x="6590" y="4324"/>
                  </a:moveTo>
                  <a:lnTo>
                    <a:pt x="7678" y="1339"/>
                  </a:lnTo>
                  <a:lnTo>
                    <a:pt x="7678" y="1330"/>
                  </a:lnTo>
                  <a:lnTo>
                    <a:pt x="6586" y="4324"/>
                  </a:lnTo>
                  <a:lnTo>
                    <a:pt x="6590" y="4324"/>
                  </a:lnTo>
                  <a:close/>
                  <a:moveTo>
                    <a:pt x="6641" y="4324"/>
                  </a:moveTo>
                  <a:lnTo>
                    <a:pt x="7678" y="1479"/>
                  </a:lnTo>
                  <a:lnTo>
                    <a:pt x="7678" y="1470"/>
                  </a:lnTo>
                  <a:lnTo>
                    <a:pt x="6637" y="4324"/>
                  </a:lnTo>
                  <a:lnTo>
                    <a:pt x="6641" y="4324"/>
                  </a:lnTo>
                  <a:close/>
                  <a:moveTo>
                    <a:pt x="6692" y="4324"/>
                  </a:moveTo>
                  <a:lnTo>
                    <a:pt x="7678" y="1619"/>
                  </a:lnTo>
                  <a:lnTo>
                    <a:pt x="7678" y="1610"/>
                  </a:lnTo>
                  <a:lnTo>
                    <a:pt x="6688" y="4324"/>
                  </a:lnTo>
                  <a:lnTo>
                    <a:pt x="6692" y="4324"/>
                  </a:lnTo>
                  <a:close/>
                  <a:moveTo>
                    <a:pt x="6743" y="4324"/>
                  </a:moveTo>
                  <a:lnTo>
                    <a:pt x="7678" y="1760"/>
                  </a:lnTo>
                  <a:lnTo>
                    <a:pt x="7678" y="1751"/>
                  </a:lnTo>
                  <a:lnTo>
                    <a:pt x="6739" y="4324"/>
                  </a:lnTo>
                  <a:lnTo>
                    <a:pt x="6743" y="4324"/>
                  </a:lnTo>
                  <a:close/>
                  <a:moveTo>
                    <a:pt x="6794" y="4324"/>
                  </a:moveTo>
                  <a:lnTo>
                    <a:pt x="7678" y="1900"/>
                  </a:lnTo>
                  <a:lnTo>
                    <a:pt x="7678" y="1890"/>
                  </a:lnTo>
                  <a:lnTo>
                    <a:pt x="6791" y="4324"/>
                  </a:lnTo>
                  <a:lnTo>
                    <a:pt x="6794" y="4324"/>
                  </a:lnTo>
                  <a:close/>
                  <a:moveTo>
                    <a:pt x="6845" y="4324"/>
                  </a:moveTo>
                  <a:lnTo>
                    <a:pt x="7678" y="2040"/>
                  </a:lnTo>
                  <a:lnTo>
                    <a:pt x="7678" y="2030"/>
                  </a:lnTo>
                  <a:lnTo>
                    <a:pt x="6842" y="4324"/>
                  </a:lnTo>
                  <a:lnTo>
                    <a:pt x="6845" y="4324"/>
                  </a:lnTo>
                  <a:close/>
                  <a:moveTo>
                    <a:pt x="6896" y="4324"/>
                  </a:moveTo>
                  <a:lnTo>
                    <a:pt x="7678" y="2180"/>
                  </a:lnTo>
                  <a:lnTo>
                    <a:pt x="7678" y="2170"/>
                  </a:lnTo>
                  <a:lnTo>
                    <a:pt x="6893" y="4324"/>
                  </a:lnTo>
                  <a:lnTo>
                    <a:pt x="6896" y="4324"/>
                  </a:lnTo>
                  <a:close/>
                  <a:moveTo>
                    <a:pt x="6947" y="4324"/>
                  </a:moveTo>
                  <a:lnTo>
                    <a:pt x="7678" y="2320"/>
                  </a:lnTo>
                  <a:lnTo>
                    <a:pt x="7678" y="2310"/>
                  </a:lnTo>
                  <a:lnTo>
                    <a:pt x="6944" y="4324"/>
                  </a:lnTo>
                  <a:lnTo>
                    <a:pt x="6947" y="4324"/>
                  </a:lnTo>
                  <a:close/>
                  <a:moveTo>
                    <a:pt x="6998" y="4324"/>
                  </a:moveTo>
                  <a:lnTo>
                    <a:pt x="7678" y="2460"/>
                  </a:lnTo>
                  <a:lnTo>
                    <a:pt x="7678" y="2450"/>
                  </a:lnTo>
                  <a:lnTo>
                    <a:pt x="6995" y="4324"/>
                  </a:lnTo>
                  <a:lnTo>
                    <a:pt x="6998" y="4324"/>
                  </a:lnTo>
                  <a:close/>
                  <a:moveTo>
                    <a:pt x="7049" y="4324"/>
                  </a:moveTo>
                  <a:lnTo>
                    <a:pt x="7678" y="2600"/>
                  </a:lnTo>
                  <a:lnTo>
                    <a:pt x="7678" y="2590"/>
                  </a:lnTo>
                  <a:lnTo>
                    <a:pt x="7046" y="4324"/>
                  </a:lnTo>
                  <a:lnTo>
                    <a:pt x="7049" y="4324"/>
                  </a:lnTo>
                  <a:close/>
                  <a:moveTo>
                    <a:pt x="7100" y="4324"/>
                  </a:moveTo>
                  <a:lnTo>
                    <a:pt x="7678" y="2741"/>
                  </a:lnTo>
                  <a:lnTo>
                    <a:pt x="7678" y="2731"/>
                  </a:lnTo>
                  <a:lnTo>
                    <a:pt x="7097" y="4324"/>
                  </a:lnTo>
                  <a:lnTo>
                    <a:pt x="7100" y="4324"/>
                  </a:lnTo>
                  <a:close/>
                  <a:moveTo>
                    <a:pt x="7151" y="4324"/>
                  </a:moveTo>
                  <a:lnTo>
                    <a:pt x="7678" y="2880"/>
                  </a:lnTo>
                  <a:lnTo>
                    <a:pt x="7678" y="2871"/>
                  </a:lnTo>
                  <a:lnTo>
                    <a:pt x="7148" y="4324"/>
                  </a:lnTo>
                  <a:lnTo>
                    <a:pt x="7151" y="4324"/>
                  </a:lnTo>
                  <a:close/>
                  <a:moveTo>
                    <a:pt x="7203" y="4324"/>
                  </a:moveTo>
                  <a:lnTo>
                    <a:pt x="7678" y="3020"/>
                  </a:lnTo>
                  <a:lnTo>
                    <a:pt x="7678" y="3011"/>
                  </a:lnTo>
                  <a:lnTo>
                    <a:pt x="7199" y="4324"/>
                  </a:lnTo>
                  <a:lnTo>
                    <a:pt x="7203" y="4324"/>
                  </a:lnTo>
                  <a:close/>
                  <a:moveTo>
                    <a:pt x="7254" y="4324"/>
                  </a:moveTo>
                  <a:lnTo>
                    <a:pt x="7678" y="3160"/>
                  </a:lnTo>
                  <a:lnTo>
                    <a:pt x="7678" y="3151"/>
                  </a:lnTo>
                  <a:lnTo>
                    <a:pt x="7250" y="4324"/>
                  </a:lnTo>
                  <a:lnTo>
                    <a:pt x="7254" y="4324"/>
                  </a:lnTo>
                  <a:close/>
                  <a:moveTo>
                    <a:pt x="7305" y="4324"/>
                  </a:moveTo>
                  <a:lnTo>
                    <a:pt x="7678" y="3300"/>
                  </a:lnTo>
                  <a:lnTo>
                    <a:pt x="7678" y="3291"/>
                  </a:lnTo>
                  <a:lnTo>
                    <a:pt x="7301" y="4324"/>
                  </a:lnTo>
                  <a:lnTo>
                    <a:pt x="7305" y="4324"/>
                  </a:lnTo>
                  <a:close/>
                  <a:moveTo>
                    <a:pt x="7356" y="4324"/>
                  </a:moveTo>
                  <a:lnTo>
                    <a:pt x="7678" y="3440"/>
                  </a:lnTo>
                  <a:lnTo>
                    <a:pt x="7678" y="3431"/>
                  </a:lnTo>
                  <a:lnTo>
                    <a:pt x="7352" y="4324"/>
                  </a:lnTo>
                  <a:lnTo>
                    <a:pt x="7356" y="4324"/>
                  </a:lnTo>
                  <a:close/>
                  <a:moveTo>
                    <a:pt x="7407" y="4324"/>
                  </a:moveTo>
                  <a:lnTo>
                    <a:pt x="7678" y="3580"/>
                  </a:lnTo>
                  <a:lnTo>
                    <a:pt x="7678" y="3571"/>
                  </a:lnTo>
                  <a:lnTo>
                    <a:pt x="7403" y="4324"/>
                  </a:lnTo>
                  <a:lnTo>
                    <a:pt x="7407" y="4324"/>
                  </a:lnTo>
                  <a:close/>
                  <a:moveTo>
                    <a:pt x="7458" y="4324"/>
                  </a:moveTo>
                  <a:lnTo>
                    <a:pt x="7678" y="3720"/>
                  </a:lnTo>
                  <a:lnTo>
                    <a:pt x="7678" y="3711"/>
                  </a:lnTo>
                  <a:lnTo>
                    <a:pt x="7455" y="4324"/>
                  </a:lnTo>
                  <a:lnTo>
                    <a:pt x="7458" y="4324"/>
                  </a:lnTo>
                  <a:close/>
                  <a:moveTo>
                    <a:pt x="7509" y="4324"/>
                  </a:moveTo>
                  <a:lnTo>
                    <a:pt x="7678" y="3861"/>
                  </a:lnTo>
                  <a:lnTo>
                    <a:pt x="7678" y="3852"/>
                  </a:lnTo>
                  <a:lnTo>
                    <a:pt x="7506" y="4324"/>
                  </a:lnTo>
                  <a:lnTo>
                    <a:pt x="7509" y="4324"/>
                  </a:lnTo>
                  <a:close/>
                  <a:moveTo>
                    <a:pt x="7560" y="4324"/>
                  </a:moveTo>
                  <a:lnTo>
                    <a:pt x="7678" y="4001"/>
                  </a:lnTo>
                  <a:lnTo>
                    <a:pt x="7678" y="3992"/>
                  </a:lnTo>
                  <a:lnTo>
                    <a:pt x="7557" y="4324"/>
                  </a:lnTo>
                  <a:lnTo>
                    <a:pt x="7560" y="4324"/>
                  </a:lnTo>
                  <a:close/>
                  <a:moveTo>
                    <a:pt x="7611" y="4324"/>
                  </a:moveTo>
                  <a:lnTo>
                    <a:pt x="7678" y="4141"/>
                  </a:lnTo>
                  <a:lnTo>
                    <a:pt x="7678" y="4132"/>
                  </a:lnTo>
                  <a:lnTo>
                    <a:pt x="7608" y="4324"/>
                  </a:lnTo>
                  <a:lnTo>
                    <a:pt x="7611" y="4324"/>
                  </a:lnTo>
                  <a:close/>
                  <a:moveTo>
                    <a:pt x="7662" y="4324"/>
                  </a:moveTo>
                  <a:lnTo>
                    <a:pt x="7678" y="4281"/>
                  </a:lnTo>
                  <a:lnTo>
                    <a:pt x="7678" y="4272"/>
                  </a:lnTo>
                  <a:lnTo>
                    <a:pt x="7659" y="4324"/>
                  </a:lnTo>
                  <a:lnTo>
                    <a:pt x="7662" y="4324"/>
                  </a:lnTo>
                  <a:close/>
                </a:path>
              </a:pathLst>
            </a:custGeom>
            <a:solidFill>
              <a:srgbClr val="FFFFFF">
                <a:alpha val="50000"/>
              </a:srgb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Rectangle 8">
              <a:extLst>
                <a:ext uri="{FF2B5EF4-FFF2-40B4-BE49-F238E27FC236}">
                  <a16:creationId xmlns:a16="http://schemas.microsoft.com/office/drawing/2014/main" id="{00A72F57-83C4-4BEB-B6CE-9D2071FA126C}"/>
                </a:ext>
              </a:extLst>
            </p:cNvPr>
            <p:cNvSpPr/>
            <p:nvPr userDrawn="1"/>
          </p:nvSpPr>
          <p:spPr>
            <a:xfrm>
              <a:off x="346668" y="381000"/>
              <a:ext cx="11435024" cy="5849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BBF32676-6178-426F-89C4-857D6564EA17}"/>
              </a:ext>
            </a:extLst>
          </p:cNvPr>
          <p:cNvSpPr/>
          <p:nvPr/>
        </p:nvSpPr>
        <p:spPr>
          <a:xfrm>
            <a:off x="346668" y="381000"/>
            <a:ext cx="11435024" cy="5849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a:extLst>
              <a:ext uri="{FF2B5EF4-FFF2-40B4-BE49-F238E27FC236}">
                <a16:creationId xmlns:a16="http://schemas.microsoft.com/office/drawing/2014/main" id="{53FCBB03-4949-2C46-A84A-83F9A2BB5BA1}"/>
              </a:ext>
            </a:extLst>
          </p:cNvPr>
          <p:cNvCxnSpPr>
            <a:cxnSpLocks/>
          </p:cNvCxnSpPr>
          <p:nvPr/>
        </p:nvCxnSpPr>
        <p:spPr>
          <a:xfrm flipH="1">
            <a:off x="11292043" y="6457730"/>
            <a:ext cx="51773" cy="154642"/>
          </a:xfrm>
          <a:prstGeom prst="line">
            <a:avLst/>
          </a:prstGeom>
        </p:spPr>
        <p:style>
          <a:lnRef idx="1">
            <a:schemeClr val="accent2"/>
          </a:lnRef>
          <a:fillRef idx="0">
            <a:schemeClr val="accent2"/>
          </a:fillRef>
          <a:effectRef idx="0">
            <a:schemeClr val="accent2"/>
          </a:effectRef>
          <a:fontRef idx="minor">
            <a:schemeClr val="tx1"/>
          </a:fontRef>
        </p:style>
      </p:cxnSp>
      <p:sp>
        <p:nvSpPr>
          <p:cNvPr id="11" name="Title 1">
            <a:extLst>
              <a:ext uri="{FF2B5EF4-FFF2-40B4-BE49-F238E27FC236}">
                <a16:creationId xmlns:a16="http://schemas.microsoft.com/office/drawing/2014/main" id="{8A6D61C8-AE93-6F45-AD16-93DD81EC5561}"/>
              </a:ext>
            </a:extLst>
          </p:cNvPr>
          <p:cNvSpPr>
            <a:spLocks noGrp="1"/>
          </p:cNvSpPr>
          <p:nvPr>
            <p:ph type="ctrTitle" hasCustomPrompt="1"/>
          </p:nvPr>
        </p:nvSpPr>
        <p:spPr>
          <a:xfrm>
            <a:off x="720176" y="2099817"/>
            <a:ext cx="10515600" cy="2014537"/>
          </a:xfrm>
          <a:prstGeom prst="rect">
            <a:avLst/>
          </a:prstGeom>
        </p:spPr>
        <p:txBody>
          <a:bodyPr lIns="0" rIns="0" anchor="b"/>
          <a:lstStyle>
            <a:lvl1pPr algn="l">
              <a:lnSpc>
                <a:spcPct val="65000"/>
              </a:lnSpc>
              <a:defRPr sz="6000" b="1" i="0" cap="all" baseline="0">
                <a:solidFill>
                  <a:schemeClr val="accent1"/>
                </a:solidFill>
                <a:latin typeface="Franklin Gothic Heavy" panose="020B0603020102020204" pitchFamily="34" charset="0"/>
                <a:ea typeface="Tahoma" panose="020B0604030504040204" pitchFamily="34" charset="0"/>
                <a:cs typeface="Tahoma" panose="020B0604030504040204" pitchFamily="34" charset="0"/>
              </a:defRPr>
            </a:lvl1pPr>
          </a:lstStyle>
          <a:p>
            <a:r>
              <a:rPr lang="en-US" dirty="0"/>
              <a:t>MASTER TITLE </a:t>
            </a:r>
            <a:br>
              <a:rPr lang="en-US" dirty="0"/>
            </a:br>
            <a:r>
              <a:rPr lang="en-US" dirty="0"/>
              <a:t>SLIDE STYLE</a:t>
            </a:r>
          </a:p>
        </p:txBody>
      </p:sp>
      <p:pic>
        <p:nvPicPr>
          <p:cNvPr id="12" name="Picture 11">
            <a:extLst>
              <a:ext uri="{FF2B5EF4-FFF2-40B4-BE49-F238E27FC236}">
                <a16:creationId xmlns:a16="http://schemas.microsoft.com/office/drawing/2014/main" id="{60BA085D-C4D3-1B44-9829-1058877690AB}"/>
              </a:ext>
            </a:extLst>
          </p:cNvPr>
          <p:cNvPicPr>
            <a:picLocks noChangeAspect="1"/>
          </p:cNvPicPr>
          <p:nvPr/>
        </p:nvPicPr>
        <p:blipFill>
          <a:blip r:embed="rId2"/>
          <a:stretch>
            <a:fillRect/>
          </a:stretch>
        </p:blipFill>
        <p:spPr>
          <a:xfrm>
            <a:off x="720176" y="4114354"/>
            <a:ext cx="1209208" cy="871413"/>
          </a:xfrm>
          <a:prstGeom prst="rect">
            <a:avLst/>
          </a:prstGeom>
        </p:spPr>
      </p:pic>
      <p:pic>
        <p:nvPicPr>
          <p:cNvPr id="10" name="Picture 9">
            <a:extLst>
              <a:ext uri="{FF2B5EF4-FFF2-40B4-BE49-F238E27FC236}">
                <a16:creationId xmlns:a16="http://schemas.microsoft.com/office/drawing/2014/main" id="{84469A9B-07B8-46F1-A194-B1ECE6964DFC}"/>
              </a:ext>
            </a:extLst>
          </p:cNvPr>
          <p:cNvPicPr>
            <a:picLocks noChangeAspect="1"/>
          </p:cNvPicPr>
          <p:nvPr/>
        </p:nvPicPr>
        <p:blipFill>
          <a:blip r:embed="rId3"/>
          <a:stretch>
            <a:fillRect/>
          </a:stretch>
        </p:blipFill>
        <p:spPr>
          <a:xfrm>
            <a:off x="384510" y="6343470"/>
            <a:ext cx="2788920" cy="392188"/>
          </a:xfrm>
          <a:prstGeom prst="rect">
            <a:avLst/>
          </a:prstGeom>
        </p:spPr>
      </p:pic>
      <p:cxnSp>
        <p:nvCxnSpPr>
          <p:cNvPr id="15" name="Straight Connector 14">
            <a:extLst>
              <a:ext uri="{FF2B5EF4-FFF2-40B4-BE49-F238E27FC236}">
                <a16:creationId xmlns:a16="http://schemas.microsoft.com/office/drawing/2014/main" id="{D215CF15-5850-4035-A9C0-1365AB8CFDFC}"/>
              </a:ext>
            </a:extLst>
          </p:cNvPr>
          <p:cNvCxnSpPr>
            <a:cxnSpLocks/>
          </p:cNvCxnSpPr>
          <p:nvPr userDrawn="1"/>
        </p:nvCxnSpPr>
        <p:spPr>
          <a:xfrm flipH="1">
            <a:off x="11292043" y="6457730"/>
            <a:ext cx="51773" cy="154642"/>
          </a:xfrm>
          <a:prstGeom prst="line">
            <a:avLst/>
          </a:prstGeom>
        </p:spPr>
        <p:style>
          <a:lnRef idx="1">
            <a:schemeClr val="accent2"/>
          </a:lnRef>
          <a:fillRef idx="0">
            <a:schemeClr val="accent2"/>
          </a:fillRef>
          <a:effectRef idx="0">
            <a:schemeClr val="accent2"/>
          </a:effectRef>
          <a:fontRef idx="minor">
            <a:schemeClr val="tx1"/>
          </a:fontRef>
        </p:style>
      </p:cxnSp>
      <p:pic>
        <p:nvPicPr>
          <p:cNvPr id="17" name="Picture 16">
            <a:extLst>
              <a:ext uri="{FF2B5EF4-FFF2-40B4-BE49-F238E27FC236}">
                <a16:creationId xmlns:a16="http://schemas.microsoft.com/office/drawing/2014/main" id="{52FC67E5-8967-45F5-95FB-AC953BC991BC}"/>
              </a:ext>
            </a:extLst>
          </p:cNvPr>
          <p:cNvPicPr>
            <a:picLocks noChangeAspect="1"/>
          </p:cNvPicPr>
          <p:nvPr userDrawn="1"/>
        </p:nvPicPr>
        <p:blipFill>
          <a:blip r:embed="rId3"/>
          <a:stretch>
            <a:fillRect/>
          </a:stretch>
        </p:blipFill>
        <p:spPr>
          <a:xfrm>
            <a:off x="384510" y="6343470"/>
            <a:ext cx="2788920" cy="392188"/>
          </a:xfrm>
          <a:prstGeom prst="rect">
            <a:avLst/>
          </a:prstGeom>
        </p:spPr>
      </p:pic>
    </p:spTree>
    <p:extLst>
      <p:ext uri="{BB962C8B-B14F-4D97-AF65-F5344CB8AC3E}">
        <p14:creationId xmlns:p14="http://schemas.microsoft.com/office/powerpoint/2010/main" val="726978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mpty Content Slide">
    <p:spTree>
      <p:nvGrpSpPr>
        <p:cNvPr id="1" name=""/>
        <p:cNvGrpSpPr/>
        <p:nvPr/>
      </p:nvGrpSpPr>
      <p:grpSpPr>
        <a:xfrm>
          <a:off x="0" y="0"/>
          <a:ext cx="0" cy="0"/>
          <a:chOff x="0" y="0"/>
          <a:chExt cx="0" cy="0"/>
        </a:xfrm>
      </p:grpSpPr>
      <p:sp>
        <p:nvSpPr>
          <p:cNvPr id="3" name="Text Placeholder 3">
            <a:extLst>
              <a:ext uri="{FF2B5EF4-FFF2-40B4-BE49-F238E27FC236}">
                <a16:creationId xmlns:a16="http://schemas.microsoft.com/office/drawing/2014/main" id="{22DDFDE7-375F-314B-9A1C-60025A97E48B}"/>
              </a:ext>
            </a:extLst>
          </p:cNvPr>
          <p:cNvSpPr>
            <a:spLocks noGrp="1"/>
          </p:cNvSpPr>
          <p:nvPr>
            <p:ph type="body" sz="quarter" idx="14" hasCustomPrompt="1"/>
          </p:nvPr>
        </p:nvSpPr>
        <p:spPr>
          <a:xfrm>
            <a:off x="6096000" y="1"/>
            <a:ext cx="5677689" cy="818146"/>
          </a:xfrm>
          <a:prstGeom prst="rect">
            <a:avLst/>
          </a:prstGeom>
        </p:spPr>
        <p:txBody>
          <a:bodyPr lIns="0" rIns="0" anchor="ctr" anchorCtr="0"/>
          <a:lstStyle>
            <a:lvl1pPr marL="0" indent="0" algn="r">
              <a:buNone/>
              <a:defRPr sz="20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a:t>Slide Subject</a:t>
            </a:r>
          </a:p>
        </p:txBody>
      </p:sp>
      <p:sp>
        <p:nvSpPr>
          <p:cNvPr id="7" name="Slide Number Placeholder 7">
            <a:extLst>
              <a:ext uri="{FF2B5EF4-FFF2-40B4-BE49-F238E27FC236}">
                <a16:creationId xmlns:a16="http://schemas.microsoft.com/office/drawing/2014/main" id="{CFACAECB-AFA0-4049-8E85-0D6E590ABF71}"/>
              </a:ext>
            </a:extLst>
          </p:cNvPr>
          <p:cNvSpPr>
            <a:spLocks noGrp="1"/>
          </p:cNvSpPr>
          <p:nvPr>
            <p:ph type="sldNum" sz="quarter" idx="4"/>
          </p:nvPr>
        </p:nvSpPr>
        <p:spPr>
          <a:xfrm>
            <a:off x="11288339" y="6418670"/>
            <a:ext cx="486148" cy="302805"/>
          </a:xfrm>
          <a:prstGeom prst="rect">
            <a:avLst/>
          </a:prstGeom>
        </p:spPr>
        <p:txBody>
          <a:bodyPr vert="horz" lIns="0" tIns="45720" rIns="0" bIns="45720" rtlCol="0" anchor="ctr"/>
          <a:lstStyle>
            <a:lvl1pPr algn="r">
              <a:defRPr sz="1200" b="0" i="0">
                <a:solidFill>
                  <a:schemeClr val="accent1"/>
                </a:solidFill>
                <a:latin typeface="Franklin Gothic Medium" panose="020B0603020102020204" pitchFamily="34" charset="0"/>
              </a:defRPr>
            </a:lvl1pPr>
          </a:lstStyle>
          <a:p>
            <a:fld id="{2DA5447E-0822-1949-A150-34FFF811F168}" type="slidenum">
              <a:rPr lang="en-US" smtClean="0"/>
              <a:pPr/>
              <a:t>‹#›</a:t>
            </a:fld>
            <a:endParaRPr lang="en-US" dirty="0"/>
          </a:p>
        </p:txBody>
      </p:sp>
      <p:sp>
        <p:nvSpPr>
          <p:cNvPr id="4" name="Slide Number Placeholder 3">
            <a:extLst>
              <a:ext uri="{FF2B5EF4-FFF2-40B4-BE49-F238E27FC236}">
                <a16:creationId xmlns:a16="http://schemas.microsoft.com/office/drawing/2014/main" id="{217B3AF9-C899-4D2E-8AAB-791A50F2C9B6}"/>
              </a:ext>
            </a:extLst>
          </p:cNvPr>
          <p:cNvSpPr txBox="1">
            <a:spLocks/>
          </p:cNvSpPr>
          <p:nvPr userDrawn="1"/>
        </p:nvSpPr>
        <p:spPr>
          <a:xfrm>
            <a:off x="11288339" y="6273209"/>
            <a:ext cx="6858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27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200" smtClean="0">
                <a:solidFill>
                  <a:srgbClr val="004684"/>
                </a:solidFill>
              </a:rPr>
              <a:pPr/>
              <a:t>‹#›</a:t>
            </a:fld>
            <a:endParaRPr lang="en-US" sz="1200" dirty="0">
              <a:solidFill>
                <a:srgbClr val="004684"/>
              </a:solidFill>
            </a:endParaRPr>
          </a:p>
        </p:txBody>
      </p:sp>
    </p:spTree>
    <p:extLst>
      <p:ext uri="{BB962C8B-B14F-4D97-AF65-F5344CB8AC3E}">
        <p14:creationId xmlns:p14="http://schemas.microsoft.com/office/powerpoint/2010/main" val="205730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Slide with Bullet Color 1">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760F1F-8420-7245-B2FF-0C37EE8D055E}"/>
              </a:ext>
            </a:extLst>
          </p:cNvPr>
          <p:cNvSpPr>
            <a:spLocks noGrp="1"/>
          </p:cNvSpPr>
          <p:nvPr>
            <p:ph idx="1" hasCustomPrompt="1"/>
          </p:nvPr>
        </p:nvSpPr>
        <p:spPr>
          <a:xfrm>
            <a:off x="950976" y="2487168"/>
            <a:ext cx="10287000" cy="3260430"/>
          </a:xfrm>
          <a:prstGeom prst="rect">
            <a:avLst/>
          </a:prstGeom>
        </p:spPr>
        <p:txBody>
          <a:bodyPr/>
          <a:lstStyle>
            <a:lvl1pPr>
              <a:buClr>
                <a:schemeClr val="accent1"/>
              </a:buClr>
              <a:buSzPct val="100000"/>
              <a:defRPr sz="2400"/>
            </a:lvl1pPr>
            <a:lvl2pPr marL="685800" indent="-228600">
              <a:buClr>
                <a:schemeClr val="accent2"/>
              </a:buClr>
              <a:buSzPct val="80000"/>
              <a:buFont typeface="Airborne" panose="02000000000000000000" pitchFamily="2" charset="0"/>
              <a:buChar char="&gt;"/>
              <a:defRPr sz="2000"/>
            </a:lvl2pPr>
            <a:lvl3pPr marL="1143000" indent="-228600">
              <a:buClr>
                <a:schemeClr val="accent1"/>
              </a:buClr>
              <a:buSzPct val="60000"/>
              <a:buFont typeface="Courier New" panose="02070309020205020404" pitchFamily="49" charset="0"/>
              <a:buChar char="o"/>
              <a:defRPr sz="1800"/>
            </a:lvl3pPr>
            <a:lvl4pPr marL="1600200" indent="-228600">
              <a:buClr>
                <a:schemeClr val="accent2"/>
              </a:buClr>
              <a:buSzPct val="102000"/>
              <a:buFont typeface="BoomerSerif Book" panose="02000505000000020004" pitchFamily="2" charset="0"/>
              <a:buChar char="−"/>
              <a:defRPr sz="1600">
                <a:solidFill>
                  <a:schemeClr val="tx1"/>
                </a:solidFill>
              </a:defRPr>
            </a:lvl4pPr>
            <a:lvl5pPr>
              <a:buClr>
                <a:schemeClr val="accent1"/>
              </a:buClr>
              <a:defRPr sz="1600"/>
            </a:lvl5pPr>
          </a:lstStyle>
          <a:p>
            <a:r>
              <a:rPr lang="en-US" altLang="en-US" dirty="0"/>
              <a:t>First level of information</a:t>
            </a:r>
          </a:p>
          <a:p>
            <a:pPr lvl="1"/>
            <a:r>
              <a:rPr lang="en-US" altLang="en-US" dirty="0"/>
              <a:t>Second level of information</a:t>
            </a:r>
          </a:p>
          <a:p>
            <a:pPr lvl="2"/>
            <a:r>
              <a:rPr lang="en-US" dirty="0"/>
              <a:t>Third level of information</a:t>
            </a:r>
          </a:p>
          <a:p>
            <a:pPr lvl="3"/>
            <a:r>
              <a:rPr lang="en-US" dirty="0"/>
              <a:t>Fourth level of information</a:t>
            </a:r>
          </a:p>
        </p:txBody>
      </p:sp>
      <p:sp>
        <p:nvSpPr>
          <p:cNvPr id="8" name="Title 7">
            <a:extLst>
              <a:ext uri="{FF2B5EF4-FFF2-40B4-BE49-F238E27FC236}">
                <a16:creationId xmlns:a16="http://schemas.microsoft.com/office/drawing/2014/main" id="{C81A84B0-A5FA-E24E-8EA6-2E5D97319469}"/>
              </a:ext>
            </a:extLst>
          </p:cNvPr>
          <p:cNvSpPr>
            <a:spLocks noGrp="1"/>
          </p:cNvSpPr>
          <p:nvPr>
            <p:ph type="title" hasCustomPrompt="1"/>
          </p:nvPr>
        </p:nvSpPr>
        <p:spPr>
          <a:xfrm>
            <a:off x="950976" y="1298448"/>
            <a:ext cx="10287000" cy="566928"/>
          </a:xfrm>
          <a:prstGeom prst="rect">
            <a:avLst/>
          </a:prstGeom>
        </p:spPr>
        <p:txBody>
          <a:bodyPr/>
          <a:lstStyle>
            <a:lvl1pPr algn="l" defTabSz="914400" rtl="0" eaLnBrk="1" latinLnBrk="0" hangingPunct="1">
              <a:lnSpc>
                <a:spcPct val="90000"/>
              </a:lnSpc>
              <a:spcBef>
                <a:spcPct val="0"/>
              </a:spcBef>
              <a:buNone/>
              <a:defRPr lang="en-US" sz="3200" b="1" i="0" kern="1200" cap="all" baseline="0" dirty="0">
                <a:solidFill>
                  <a:schemeClr val="accent1"/>
                </a:solidFill>
                <a:latin typeface="Franklin Gothic Heavy" panose="020B0603020102020204" pitchFamily="34" charset="0"/>
                <a:ea typeface="+mj-ea"/>
                <a:cs typeface="+mj-cs"/>
              </a:defRPr>
            </a:lvl1pPr>
          </a:lstStyle>
          <a:p>
            <a:r>
              <a:rPr lang="en-US" dirty="0"/>
              <a:t>SLIDE HEADER</a:t>
            </a:r>
          </a:p>
        </p:txBody>
      </p:sp>
      <p:sp>
        <p:nvSpPr>
          <p:cNvPr id="11" name="Text Placeholder 10">
            <a:extLst>
              <a:ext uri="{FF2B5EF4-FFF2-40B4-BE49-F238E27FC236}">
                <a16:creationId xmlns:a16="http://schemas.microsoft.com/office/drawing/2014/main" id="{470F6EC1-3445-BE46-BE39-80B2EDCC0EA5}"/>
              </a:ext>
            </a:extLst>
          </p:cNvPr>
          <p:cNvSpPr>
            <a:spLocks noGrp="1"/>
          </p:cNvSpPr>
          <p:nvPr>
            <p:ph type="body" sz="quarter" idx="13" hasCustomPrompt="1"/>
          </p:nvPr>
        </p:nvSpPr>
        <p:spPr>
          <a:xfrm>
            <a:off x="950976" y="1865376"/>
            <a:ext cx="10287000" cy="566928"/>
          </a:xfrm>
          <a:prstGeom prst="rect">
            <a:avLst/>
          </a:prstGeom>
        </p:spPr>
        <p:txBody>
          <a:bodyPr tIns="0"/>
          <a:lstStyle>
            <a:lvl1pPr marL="0" marR="0" indent="0" algn="l" defTabSz="914400" rtl="0" eaLnBrk="1" fontAlgn="auto" latinLnBrk="0" hangingPunct="1">
              <a:lnSpc>
                <a:spcPct val="85000"/>
              </a:lnSpc>
              <a:spcBef>
                <a:spcPts val="1000"/>
              </a:spcBef>
              <a:spcAft>
                <a:spcPts val="0"/>
              </a:spcAft>
              <a:buClrTx/>
              <a:buSzTx/>
              <a:buFont typeface="Arial" panose="020B0604020202020204" pitchFamily="34" charset="0"/>
              <a:buNone/>
              <a:tabLst/>
              <a:defRPr sz="24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err="1"/>
              <a:t>Subheader</a:t>
            </a:r>
            <a:endParaRPr lang="en-US" dirty="0"/>
          </a:p>
        </p:txBody>
      </p:sp>
      <p:sp>
        <p:nvSpPr>
          <p:cNvPr id="10" name="Text Placeholder 3">
            <a:extLst>
              <a:ext uri="{FF2B5EF4-FFF2-40B4-BE49-F238E27FC236}">
                <a16:creationId xmlns:a16="http://schemas.microsoft.com/office/drawing/2014/main" id="{E34C71EA-2D7E-D345-A1D9-583E57427CAB}"/>
              </a:ext>
            </a:extLst>
          </p:cNvPr>
          <p:cNvSpPr>
            <a:spLocks noGrp="1"/>
          </p:cNvSpPr>
          <p:nvPr>
            <p:ph type="body" sz="quarter" idx="14" hasCustomPrompt="1"/>
          </p:nvPr>
        </p:nvSpPr>
        <p:spPr>
          <a:xfrm>
            <a:off x="6096000" y="1"/>
            <a:ext cx="5677693" cy="818146"/>
          </a:xfrm>
          <a:prstGeom prst="rect">
            <a:avLst/>
          </a:prstGeom>
        </p:spPr>
        <p:txBody>
          <a:bodyPr lIns="0" rIns="0" anchor="ctr" anchorCtr="0"/>
          <a:lstStyle>
            <a:lvl1pPr marL="0" indent="0" algn="r">
              <a:buNone/>
              <a:defRPr sz="20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a:t>Slide Subject</a:t>
            </a:r>
          </a:p>
        </p:txBody>
      </p:sp>
      <p:sp>
        <p:nvSpPr>
          <p:cNvPr id="13" name="Slide Number Placeholder 7">
            <a:extLst>
              <a:ext uri="{FF2B5EF4-FFF2-40B4-BE49-F238E27FC236}">
                <a16:creationId xmlns:a16="http://schemas.microsoft.com/office/drawing/2014/main" id="{9ABE7F86-52FE-4EEC-B4F0-9A83442B5DD5}"/>
              </a:ext>
            </a:extLst>
          </p:cNvPr>
          <p:cNvSpPr>
            <a:spLocks noGrp="1"/>
          </p:cNvSpPr>
          <p:nvPr>
            <p:ph type="sldNum" sz="quarter" idx="4"/>
          </p:nvPr>
        </p:nvSpPr>
        <p:spPr>
          <a:xfrm>
            <a:off x="11288339" y="6418670"/>
            <a:ext cx="486148" cy="302805"/>
          </a:xfrm>
          <a:prstGeom prst="rect">
            <a:avLst/>
          </a:prstGeom>
        </p:spPr>
        <p:txBody>
          <a:bodyPr vert="horz" lIns="0" tIns="45720" rIns="0" bIns="45720" rtlCol="0" anchor="ctr"/>
          <a:lstStyle>
            <a:lvl1pPr algn="r">
              <a:defRPr sz="1200" b="0" i="0">
                <a:solidFill>
                  <a:schemeClr val="accent1"/>
                </a:solidFill>
                <a:latin typeface="Franklin Gothic Medium" panose="020B0603020102020204" pitchFamily="34" charset="0"/>
              </a:defRPr>
            </a:lvl1pPr>
          </a:lstStyle>
          <a:p>
            <a:fld id="{2DA5447E-0822-1949-A150-34FFF811F168}" type="slidenum">
              <a:rPr lang="en-US" smtClean="0"/>
              <a:pPr/>
              <a:t>‹#›</a:t>
            </a:fld>
            <a:endParaRPr lang="en-US" dirty="0"/>
          </a:p>
        </p:txBody>
      </p:sp>
      <p:sp>
        <p:nvSpPr>
          <p:cNvPr id="7" name="Slide Number Placeholder 3">
            <a:extLst>
              <a:ext uri="{FF2B5EF4-FFF2-40B4-BE49-F238E27FC236}">
                <a16:creationId xmlns:a16="http://schemas.microsoft.com/office/drawing/2014/main" id="{3085D06F-8D88-4EC4-86AA-A7D11C589DD4}"/>
              </a:ext>
            </a:extLst>
          </p:cNvPr>
          <p:cNvSpPr txBox="1">
            <a:spLocks/>
          </p:cNvSpPr>
          <p:nvPr userDrawn="1"/>
        </p:nvSpPr>
        <p:spPr>
          <a:xfrm>
            <a:off x="11288339" y="6273209"/>
            <a:ext cx="6858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27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200" smtClean="0">
                <a:solidFill>
                  <a:srgbClr val="004684"/>
                </a:solidFill>
              </a:rPr>
              <a:pPr/>
              <a:t>‹#›</a:t>
            </a:fld>
            <a:endParaRPr lang="en-US" sz="1200" dirty="0">
              <a:solidFill>
                <a:srgbClr val="004684"/>
              </a:solidFill>
            </a:endParaRPr>
          </a:p>
        </p:txBody>
      </p:sp>
    </p:spTree>
    <p:extLst>
      <p:ext uri="{BB962C8B-B14F-4D97-AF65-F5344CB8AC3E}">
        <p14:creationId xmlns:p14="http://schemas.microsoft.com/office/powerpoint/2010/main" val="104801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Slide with Imag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760F1F-8420-7245-B2FF-0C37EE8D055E}"/>
              </a:ext>
            </a:extLst>
          </p:cNvPr>
          <p:cNvSpPr>
            <a:spLocks noGrp="1"/>
          </p:cNvSpPr>
          <p:nvPr>
            <p:ph idx="1" hasCustomPrompt="1"/>
          </p:nvPr>
        </p:nvSpPr>
        <p:spPr>
          <a:xfrm>
            <a:off x="950976" y="2487168"/>
            <a:ext cx="6058445" cy="3264408"/>
          </a:xfrm>
          <a:prstGeom prst="rect">
            <a:avLst/>
          </a:prstGeom>
        </p:spPr>
        <p:txBody>
          <a:bodyPr/>
          <a:lstStyle>
            <a:lvl1pPr>
              <a:buClr>
                <a:schemeClr val="accent1"/>
              </a:buClr>
              <a:buSzPct val="100000"/>
              <a:defRPr sz="2400"/>
            </a:lvl1pPr>
            <a:lvl2pPr marL="685800" indent="-228600">
              <a:buClr>
                <a:schemeClr val="accent2"/>
              </a:buClr>
              <a:buSzPct val="80000"/>
              <a:buFont typeface="Airborne" panose="02000000000000000000" pitchFamily="2" charset="0"/>
              <a:buChar char="&gt;"/>
              <a:defRPr sz="2000"/>
            </a:lvl2pPr>
            <a:lvl3pPr marL="1143000" indent="-228600">
              <a:buClr>
                <a:schemeClr val="accent1"/>
              </a:buClr>
              <a:buSzPct val="60000"/>
              <a:buFont typeface="Courier New" panose="02070309020205020404" pitchFamily="49" charset="0"/>
              <a:buChar char="o"/>
              <a:defRPr sz="1800"/>
            </a:lvl3pPr>
            <a:lvl4pPr marL="1600200" indent="-228600">
              <a:buClr>
                <a:schemeClr val="accent2"/>
              </a:buClr>
              <a:buSzPct val="102000"/>
              <a:buFont typeface="BoomerSerif Book" panose="02000505000000020004" pitchFamily="2" charset="0"/>
              <a:buChar char="−"/>
              <a:defRPr sz="1600"/>
            </a:lvl4pPr>
            <a:lvl5pPr>
              <a:buClr>
                <a:schemeClr val="accent1"/>
              </a:buClr>
              <a:defRPr sz="1600"/>
            </a:lvl5pPr>
          </a:lstStyle>
          <a:p>
            <a:pPr lvl="0"/>
            <a:r>
              <a:rPr lang="en-US" dirty="0"/>
              <a:t>First level of information</a:t>
            </a:r>
          </a:p>
          <a:p>
            <a:pPr lvl="1"/>
            <a:r>
              <a:rPr lang="en-US" dirty="0"/>
              <a:t>Second level of information</a:t>
            </a:r>
          </a:p>
          <a:p>
            <a:pPr lvl="2"/>
            <a:r>
              <a:rPr lang="en-US" dirty="0"/>
              <a:t>Third level of information</a:t>
            </a:r>
          </a:p>
          <a:p>
            <a:pPr lvl="3"/>
            <a:r>
              <a:rPr lang="en-US" dirty="0"/>
              <a:t>Fourth level of information</a:t>
            </a:r>
          </a:p>
        </p:txBody>
      </p:sp>
      <p:sp>
        <p:nvSpPr>
          <p:cNvPr id="8" name="Title 7">
            <a:extLst>
              <a:ext uri="{FF2B5EF4-FFF2-40B4-BE49-F238E27FC236}">
                <a16:creationId xmlns:a16="http://schemas.microsoft.com/office/drawing/2014/main" id="{C81A84B0-A5FA-E24E-8EA6-2E5D97319469}"/>
              </a:ext>
            </a:extLst>
          </p:cNvPr>
          <p:cNvSpPr>
            <a:spLocks noGrp="1"/>
          </p:cNvSpPr>
          <p:nvPr>
            <p:ph type="title" hasCustomPrompt="1"/>
          </p:nvPr>
        </p:nvSpPr>
        <p:spPr>
          <a:xfrm>
            <a:off x="950976" y="1298448"/>
            <a:ext cx="10287000" cy="566928"/>
          </a:xfrm>
          <a:prstGeom prst="rect">
            <a:avLst/>
          </a:prstGeom>
        </p:spPr>
        <p:txBody>
          <a:bodyPr/>
          <a:lstStyle>
            <a:lvl1pPr algn="l" defTabSz="914400" rtl="0" eaLnBrk="1" latinLnBrk="0" hangingPunct="1">
              <a:lnSpc>
                <a:spcPct val="90000"/>
              </a:lnSpc>
              <a:spcBef>
                <a:spcPct val="0"/>
              </a:spcBef>
              <a:buNone/>
              <a:defRPr lang="en-US" sz="3200" b="1" i="0" kern="1200" cap="all" baseline="0" dirty="0">
                <a:solidFill>
                  <a:schemeClr val="accent1"/>
                </a:solidFill>
                <a:latin typeface="Franklin Gothic Heavy" panose="020B0603020102020204" pitchFamily="34" charset="0"/>
                <a:ea typeface="+mj-ea"/>
                <a:cs typeface="+mj-cs"/>
              </a:defRPr>
            </a:lvl1pPr>
          </a:lstStyle>
          <a:p>
            <a:r>
              <a:rPr lang="en-US" dirty="0"/>
              <a:t>SLIDE HEADER</a:t>
            </a:r>
          </a:p>
        </p:txBody>
      </p:sp>
      <p:sp>
        <p:nvSpPr>
          <p:cNvPr id="11" name="Text Placeholder 10">
            <a:extLst>
              <a:ext uri="{FF2B5EF4-FFF2-40B4-BE49-F238E27FC236}">
                <a16:creationId xmlns:a16="http://schemas.microsoft.com/office/drawing/2014/main" id="{470F6EC1-3445-BE46-BE39-80B2EDCC0EA5}"/>
              </a:ext>
            </a:extLst>
          </p:cNvPr>
          <p:cNvSpPr>
            <a:spLocks noGrp="1"/>
          </p:cNvSpPr>
          <p:nvPr>
            <p:ph type="body" sz="quarter" idx="13" hasCustomPrompt="1"/>
          </p:nvPr>
        </p:nvSpPr>
        <p:spPr>
          <a:xfrm>
            <a:off x="950976" y="1865376"/>
            <a:ext cx="10287217" cy="566928"/>
          </a:xfrm>
          <a:prstGeom prst="rect">
            <a:avLst/>
          </a:prstGeom>
        </p:spPr>
        <p:txBody>
          <a:bodyPr tIns="0"/>
          <a:lstStyle>
            <a:lvl1pPr marL="0" marR="0" indent="0" algn="l" defTabSz="914400" rtl="0" eaLnBrk="1" fontAlgn="auto" latinLnBrk="0" hangingPunct="1">
              <a:lnSpc>
                <a:spcPct val="85000"/>
              </a:lnSpc>
              <a:spcBef>
                <a:spcPts val="1000"/>
              </a:spcBef>
              <a:spcAft>
                <a:spcPts val="0"/>
              </a:spcAft>
              <a:buClrTx/>
              <a:buSzTx/>
              <a:buFont typeface="Arial" panose="020B0604020202020204" pitchFamily="34" charset="0"/>
              <a:buNone/>
              <a:tabLst/>
              <a:defRPr sz="24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err="1"/>
              <a:t>Subheader</a:t>
            </a:r>
            <a:endParaRPr lang="en-US" dirty="0"/>
          </a:p>
        </p:txBody>
      </p:sp>
      <p:sp>
        <p:nvSpPr>
          <p:cNvPr id="7" name="Picture Placeholder 6">
            <a:extLst>
              <a:ext uri="{FF2B5EF4-FFF2-40B4-BE49-F238E27FC236}">
                <a16:creationId xmlns:a16="http://schemas.microsoft.com/office/drawing/2014/main" id="{DC79799D-58D1-4E48-9F48-17EB18722F80}"/>
              </a:ext>
            </a:extLst>
          </p:cNvPr>
          <p:cNvSpPr>
            <a:spLocks noGrp="1"/>
          </p:cNvSpPr>
          <p:nvPr>
            <p:ph type="pic" sz="quarter" idx="15"/>
          </p:nvPr>
        </p:nvSpPr>
        <p:spPr>
          <a:xfrm>
            <a:off x="7467600" y="2487168"/>
            <a:ext cx="3771900" cy="3264408"/>
          </a:xfrm>
          <a:prstGeom prst="rect">
            <a:avLst/>
          </a:prstGeom>
        </p:spPr>
        <p:txBody>
          <a:bodyPr/>
          <a:lstStyle>
            <a:lvl1pPr marL="0" indent="0" algn="ctr">
              <a:buNone/>
              <a:defRPr/>
            </a:lvl1pPr>
          </a:lstStyle>
          <a:p>
            <a:r>
              <a:rPr lang="en-US" dirty="0"/>
              <a:t>Click icon to add picture</a:t>
            </a:r>
          </a:p>
        </p:txBody>
      </p:sp>
      <p:sp>
        <p:nvSpPr>
          <p:cNvPr id="9" name="Text Placeholder 3">
            <a:extLst>
              <a:ext uri="{FF2B5EF4-FFF2-40B4-BE49-F238E27FC236}">
                <a16:creationId xmlns:a16="http://schemas.microsoft.com/office/drawing/2014/main" id="{CF70D4B3-0A4C-8648-9EAC-FABE0EF3A60E}"/>
              </a:ext>
            </a:extLst>
          </p:cNvPr>
          <p:cNvSpPr>
            <a:spLocks noGrp="1"/>
          </p:cNvSpPr>
          <p:nvPr>
            <p:ph type="body" sz="quarter" idx="14" hasCustomPrompt="1"/>
          </p:nvPr>
        </p:nvSpPr>
        <p:spPr>
          <a:xfrm>
            <a:off x="6096000" y="1"/>
            <a:ext cx="5677693" cy="818146"/>
          </a:xfrm>
          <a:prstGeom prst="rect">
            <a:avLst/>
          </a:prstGeom>
        </p:spPr>
        <p:txBody>
          <a:bodyPr lIns="0" rIns="0" anchor="ctr" anchorCtr="0"/>
          <a:lstStyle>
            <a:lvl1pPr marL="0" indent="0" algn="r">
              <a:buNone/>
              <a:defRPr sz="20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a:t>Slide Subject</a:t>
            </a:r>
          </a:p>
        </p:txBody>
      </p:sp>
      <p:sp>
        <p:nvSpPr>
          <p:cNvPr id="13" name="Slide Number Placeholder 7">
            <a:extLst>
              <a:ext uri="{FF2B5EF4-FFF2-40B4-BE49-F238E27FC236}">
                <a16:creationId xmlns:a16="http://schemas.microsoft.com/office/drawing/2014/main" id="{807CD486-942D-4380-81DD-A0BAC7A57A27}"/>
              </a:ext>
            </a:extLst>
          </p:cNvPr>
          <p:cNvSpPr>
            <a:spLocks noGrp="1"/>
          </p:cNvSpPr>
          <p:nvPr>
            <p:ph type="sldNum" sz="quarter" idx="4"/>
          </p:nvPr>
        </p:nvSpPr>
        <p:spPr>
          <a:xfrm>
            <a:off x="11288339" y="6418670"/>
            <a:ext cx="486148" cy="302805"/>
          </a:xfrm>
          <a:prstGeom prst="rect">
            <a:avLst/>
          </a:prstGeom>
        </p:spPr>
        <p:txBody>
          <a:bodyPr vert="horz" lIns="0" tIns="45720" rIns="0" bIns="45720" rtlCol="0" anchor="ctr"/>
          <a:lstStyle>
            <a:lvl1pPr algn="r">
              <a:defRPr sz="1200" b="0" i="0">
                <a:solidFill>
                  <a:schemeClr val="accent1"/>
                </a:solidFill>
                <a:latin typeface="Franklin Gothic Medium" panose="020B0603020102020204" pitchFamily="34" charset="0"/>
              </a:defRPr>
            </a:lvl1pPr>
          </a:lstStyle>
          <a:p>
            <a:fld id="{2DA5447E-0822-1949-A150-34FFF811F168}" type="slidenum">
              <a:rPr lang="en-US" smtClean="0"/>
              <a:pPr/>
              <a:t>‹#›</a:t>
            </a:fld>
            <a:endParaRPr lang="en-US" dirty="0"/>
          </a:p>
        </p:txBody>
      </p:sp>
      <p:sp>
        <p:nvSpPr>
          <p:cNvPr id="10" name="Slide Number Placeholder 3">
            <a:extLst>
              <a:ext uri="{FF2B5EF4-FFF2-40B4-BE49-F238E27FC236}">
                <a16:creationId xmlns:a16="http://schemas.microsoft.com/office/drawing/2014/main" id="{CB61F47F-B8CD-40C5-A28D-05C057122819}"/>
              </a:ext>
            </a:extLst>
          </p:cNvPr>
          <p:cNvSpPr txBox="1">
            <a:spLocks/>
          </p:cNvSpPr>
          <p:nvPr userDrawn="1"/>
        </p:nvSpPr>
        <p:spPr>
          <a:xfrm>
            <a:off x="11288339" y="6273209"/>
            <a:ext cx="6858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27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200" smtClean="0">
                <a:solidFill>
                  <a:srgbClr val="004684"/>
                </a:solidFill>
              </a:rPr>
              <a:pPr/>
              <a:t>‹#›</a:t>
            </a:fld>
            <a:endParaRPr lang="en-US" sz="1200" dirty="0">
              <a:solidFill>
                <a:srgbClr val="004684"/>
              </a:solidFill>
            </a:endParaRPr>
          </a:p>
        </p:txBody>
      </p:sp>
    </p:spTree>
    <p:extLst>
      <p:ext uri="{BB962C8B-B14F-4D97-AF65-F5344CB8AC3E}">
        <p14:creationId xmlns:p14="http://schemas.microsoft.com/office/powerpoint/2010/main" val="1575370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Slide with Tab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760F1F-8420-7245-B2FF-0C37EE8D055E}"/>
              </a:ext>
            </a:extLst>
          </p:cNvPr>
          <p:cNvSpPr>
            <a:spLocks noGrp="1"/>
          </p:cNvSpPr>
          <p:nvPr>
            <p:ph idx="1" hasCustomPrompt="1"/>
          </p:nvPr>
        </p:nvSpPr>
        <p:spPr>
          <a:xfrm>
            <a:off x="950976" y="2487168"/>
            <a:ext cx="6058445" cy="3264408"/>
          </a:xfrm>
          <a:prstGeom prst="rect">
            <a:avLst/>
          </a:prstGeom>
        </p:spPr>
        <p:txBody>
          <a:bodyPr/>
          <a:lstStyle>
            <a:lvl1pPr>
              <a:buClr>
                <a:schemeClr val="accent1"/>
              </a:buClr>
              <a:buSzPct val="100000"/>
              <a:defRPr sz="2400"/>
            </a:lvl1pPr>
            <a:lvl2pPr marL="685800" indent="-228600">
              <a:buClr>
                <a:schemeClr val="accent2"/>
              </a:buClr>
              <a:buSzPct val="80000"/>
              <a:buFont typeface="Airborne" panose="02000000000000000000" pitchFamily="2" charset="0"/>
              <a:buChar char="&gt;"/>
              <a:defRPr sz="2000"/>
            </a:lvl2pPr>
            <a:lvl3pPr marL="1143000" indent="-228600">
              <a:buClr>
                <a:schemeClr val="accent1"/>
              </a:buClr>
              <a:buSzPct val="60000"/>
              <a:buFont typeface="Courier New" panose="02070309020205020404" pitchFamily="49" charset="0"/>
              <a:buChar char="o"/>
              <a:defRPr sz="1800"/>
            </a:lvl3pPr>
            <a:lvl4pPr marL="1600200" indent="-228600">
              <a:buClr>
                <a:schemeClr val="accent2"/>
              </a:buClr>
              <a:buSzPct val="102000"/>
              <a:buFont typeface="BoomerSerif Book" panose="02000505000000020004" pitchFamily="2" charset="0"/>
              <a:buChar char="−"/>
              <a:defRPr sz="1600"/>
            </a:lvl4pPr>
            <a:lvl5pPr>
              <a:buClr>
                <a:schemeClr val="accent1"/>
              </a:buClr>
              <a:defRPr sz="1600"/>
            </a:lvl5pPr>
          </a:lstStyle>
          <a:p>
            <a:pPr lvl="0"/>
            <a:r>
              <a:rPr lang="en-US" dirty="0"/>
              <a:t>First level of information</a:t>
            </a:r>
          </a:p>
          <a:p>
            <a:pPr lvl="1"/>
            <a:r>
              <a:rPr lang="en-US" dirty="0"/>
              <a:t>Second level of information</a:t>
            </a:r>
          </a:p>
          <a:p>
            <a:pPr lvl="2"/>
            <a:r>
              <a:rPr lang="en-US" dirty="0"/>
              <a:t>Third level of information</a:t>
            </a:r>
          </a:p>
          <a:p>
            <a:pPr lvl="3"/>
            <a:r>
              <a:rPr lang="en-US" dirty="0"/>
              <a:t>Fourth level of information</a:t>
            </a:r>
          </a:p>
        </p:txBody>
      </p:sp>
      <p:sp>
        <p:nvSpPr>
          <p:cNvPr id="8" name="Title 7">
            <a:extLst>
              <a:ext uri="{FF2B5EF4-FFF2-40B4-BE49-F238E27FC236}">
                <a16:creationId xmlns:a16="http://schemas.microsoft.com/office/drawing/2014/main" id="{C81A84B0-A5FA-E24E-8EA6-2E5D97319469}"/>
              </a:ext>
            </a:extLst>
          </p:cNvPr>
          <p:cNvSpPr>
            <a:spLocks noGrp="1"/>
          </p:cNvSpPr>
          <p:nvPr>
            <p:ph type="title" hasCustomPrompt="1"/>
          </p:nvPr>
        </p:nvSpPr>
        <p:spPr>
          <a:xfrm>
            <a:off x="950976" y="1298448"/>
            <a:ext cx="10287000" cy="566928"/>
          </a:xfrm>
          <a:prstGeom prst="rect">
            <a:avLst/>
          </a:prstGeom>
        </p:spPr>
        <p:txBody>
          <a:bodyPr/>
          <a:lstStyle>
            <a:lvl1pPr algn="l" defTabSz="914400" rtl="0" eaLnBrk="1" latinLnBrk="0" hangingPunct="1">
              <a:lnSpc>
                <a:spcPct val="90000"/>
              </a:lnSpc>
              <a:spcBef>
                <a:spcPct val="0"/>
              </a:spcBef>
              <a:buNone/>
              <a:defRPr lang="en-US" sz="3200" b="1" i="0" kern="1200" cap="all" baseline="0" dirty="0">
                <a:solidFill>
                  <a:schemeClr val="accent1"/>
                </a:solidFill>
                <a:latin typeface="Franklin Gothic Heavy" panose="020B0603020102020204" pitchFamily="34" charset="0"/>
                <a:ea typeface="+mj-ea"/>
                <a:cs typeface="+mj-cs"/>
              </a:defRPr>
            </a:lvl1pPr>
          </a:lstStyle>
          <a:p>
            <a:r>
              <a:rPr lang="en-US" dirty="0"/>
              <a:t>SLIDE HEADER</a:t>
            </a:r>
          </a:p>
        </p:txBody>
      </p:sp>
      <p:sp>
        <p:nvSpPr>
          <p:cNvPr id="11" name="Text Placeholder 10">
            <a:extLst>
              <a:ext uri="{FF2B5EF4-FFF2-40B4-BE49-F238E27FC236}">
                <a16:creationId xmlns:a16="http://schemas.microsoft.com/office/drawing/2014/main" id="{470F6EC1-3445-BE46-BE39-80B2EDCC0EA5}"/>
              </a:ext>
            </a:extLst>
          </p:cNvPr>
          <p:cNvSpPr>
            <a:spLocks noGrp="1"/>
          </p:cNvSpPr>
          <p:nvPr>
            <p:ph type="body" sz="quarter" idx="13" hasCustomPrompt="1"/>
          </p:nvPr>
        </p:nvSpPr>
        <p:spPr>
          <a:xfrm>
            <a:off x="950976" y="1865376"/>
            <a:ext cx="10287000" cy="566928"/>
          </a:xfrm>
          <a:prstGeom prst="rect">
            <a:avLst/>
          </a:prstGeom>
        </p:spPr>
        <p:txBody>
          <a:bodyPr tIns="0"/>
          <a:lstStyle>
            <a:lvl1pPr marL="0" marR="0" indent="0" algn="l" defTabSz="914400" rtl="0" eaLnBrk="1" fontAlgn="auto" latinLnBrk="0" hangingPunct="1">
              <a:lnSpc>
                <a:spcPct val="85000"/>
              </a:lnSpc>
              <a:spcBef>
                <a:spcPts val="1000"/>
              </a:spcBef>
              <a:spcAft>
                <a:spcPts val="0"/>
              </a:spcAft>
              <a:buClrTx/>
              <a:buSzTx/>
              <a:buFont typeface="Arial" panose="020B0604020202020204" pitchFamily="34" charset="0"/>
              <a:buNone/>
              <a:tabLst/>
              <a:defRPr sz="24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err="1"/>
              <a:t>Subheader</a:t>
            </a:r>
            <a:endParaRPr lang="en-US" dirty="0"/>
          </a:p>
        </p:txBody>
      </p:sp>
      <p:sp>
        <p:nvSpPr>
          <p:cNvPr id="5" name="Table Placeholder 4">
            <a:extLst>
              <a:ext uri="{FF2B5EF4-FFF2-40B4-BE49-F238E27FC236}">
                <a16:creationId xmlns:a16="http://schemas.microsoft.com/office/drawing/2014/main" id="{2D9B7376-5B45-8545-A711-F1B84186DE7E}"/>
              </a:ext>
            </a:extLst>
          </p:cNvPr>
          <p:cNvSpPr>
            <a:spLocks noGrp="1"/>
          </p:cNvSpPr>
          <p:nvPr>
            <p:ph type="tbl" sz="quarter" idx="15"/>
          </p:nvPr>
        </p:nvSpPr>
        <p:spPr>
          <a:xfrm>
            <a:off x="7467600" y="2487168"/>
            <a:ext cx="3771900" cy="3264408"/>
          </a:xfrm>
          <a:prstGeom prst="rect">
            <a:avLst/>
          </a:prstGeom>
        </p:spPr>
        <p:txBody>
          <a:bodyPr/>
          <a:lstStyle>
            <a:lvl1pPr marL="0" indent="0" algn="ctr">
              <a:buNone/>
              <a:defRPr/>
            </a:lvl1pPr>
          </a:lstStyle>
          <a:p>
            <a:r>
              <a:rPr lang="en-US" dirty="0"/>
              <a:t>Click icon to add table</a:t>
            </a:r>
          </a:p>
        </p:txBody>
      </p:sp>
      <p:sp>
        <p:nvSpPr>
          <p:cNvPr id="9" name="Text Placeholder 3">
            <a:extLst>
              <a:ext uri="{FF2B5EF4-FFF2-40B4-BE49-F238E27FC236}">
                <a16:creationId xmlns:a16="http://schemas.microsoft.com/office/drawing/2014/main" id="{5F79CDF2-4AA7-9F42-ABCB-4510703DEB0A}"/>
              </a:ext>
            </a:extLst>
          </p:cNvPr>
          <p:cNvSpPr>
            <a:spLocks noGrp="1"/>
          </p:cNvSpPr>
          <p:nvPr>
            <p:ph type="body" sz="quarter" idx="14" hasCustomPrompt="1"/>
          </p:nvPr>
        </p:nvSpPr>
        <p:spPr>
          <a:xfrm>
            <a:off x="6096000" y="1"/>
            <a:ext cx="5677693" cy="818146"/>
          </a:xfrm>
          <a:prstGeom prst="rect">
            <a:avLst/>
          </a:prstGeom>
        </p:spPr>
        <p:txBody>
          <a:bodyPr lIns="0" rIns="0" anchor="ctr" anchorCtr="0"/>
          <a:lstStyle>
            <a:lvl1pPr marL="0" indent="0" algn="r">
              <a:buNone/>
              <a:defRPr sz="20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a:t>Slide Subject</a:t>
            </a:r>
          </a:p>
        </p:txBody>
      </p:sp>
      <p:sp>
        <p:nvSpPr>
          <p:cNvPr id="13" name="Slide Number Placeholder 7">
            <a:extLst>
              <a:ext uri="{FF2B5EF4-FFF2-40B4-BE49-F238E27FC236}">
                <a16:creationId xmlns:a16="http://schemas.microsoft.com/office/drawing/2014/main" id="{B43BC3E4-461C-4F90-A80E-0FEEABE3529E}"/>
              </a:ext>
            </a:extLst>
          </p:cNvPr>
          <p:cNvSpPr>
            <a:spLocks noGrp="1"/>
          </p:cNvSpPr>
          <p:nvPr>
            <p:ph type="sldNum" sz="quarter" idx="4"/>
          </p:nvPr>
        </p:nvSpPr>
        <p:spPr>
          <a:xfrm>
            <a:off x="11288339" y="6418670"/>
            <a:ext cx="486148" cy="302805"/>
          </a:xfrm>
          <a:prstGeom prst="rect">
            <a:avLst/>
          </a:prstGeom>
        </p:spPr>
        <p:txBody>
          <a:bodyPr vert="horz" lIns="0" tIns="45720" rIns="0" bIns="45720" rtlCol="0" anchor="ctr"/>
          <a:lstStyle>
            <a:lvl1pPr algn="r">
              <a:defRPr sz="1200" b="0" i="0">
                <a:solidFill>
                  <a:schemeClr val="accent1"/>
                </a:solidFill>
                <a:latin typeface="Franklin Gothic Medium" panose="020B0603020102020204" pitchFamily="34" charset="0"/>
              </a:defRPr>
            </a:lvl1pPr>
          </a:lstStyle>
          <a:p>
            <a:fld id="{2DA5447E-0822-1949-A150-34FFF811F168}" type="slidenum">
              <a:rPr lang="en-US" smtClean="0"/>
              <a:pPr/>
              <a:t>‹#›</a:t>
            </a:fld>
            <a:endParaRPr lang="en-US" dirty="0"/>
          </a:p>
        </p:txBody>
      </p:sp>
      <p:sp>
        <p:nvSpPr>
          <p:cNvPr id="10" name="Slide Number Placeholder 3">
            <a:extLst>
              <a:ext uri="{FF2B5EF4-FFF2-40B4-BE49-F238E27FC236}">
                <a16:creationId xmlns:a16="http://schemas.microsoft.com/office/drawing/2014/main" id="{BB9E8631-853C-4679-8AF2-0F997C6F9A95}"/>
              </a:ext>
            </a:extLst>
          </p:cNvPr>
          <p:cNvSpPr txBox="1">
            <a:spLocks/>
          </p:cNvSpPr>
          <p:nvPr userDrawn="1"/>
        </p:nvSpPr>
        <p:spPr>
          <a:xfrm>
            <a:off x="11288339" y="6273209"/>
            <a:ext cx="6858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27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200" smtClean="0">
                <a:solidFill>
                  <a:srgbClr val="004684"/>
                </a:solidFill>
              </a:rPr>
              <a:pPr/>
              <a:t>‹#›</a:t>
            </a:fld>
            <a:endParaRPr lang="en-US" sz="1200" dirty="0">
              <a:solidFill>
                <a:srgbClr val="004684"/>
              </a:solidFill>
            </a:endParaRPr>
          </a:p>
        </p:txBody>
      </p:sp>
    </p:spTree>
    <p:extLst>
      <p:ext uri="{BB962C8B-B14F-4D97-AF65-F5344CB8AC3E}">
        <p14:creationId xmlns:p14="http://schemas.microsoft.com/office/powerpoint/2010/main" val="275580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Slide with Char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760F1F-8420-7245-B2FF-0C37EE8D055E}"/>
              </a:ext>
            </a:extLst>
          </p:cNvPr>
          <p:cNvSpPr>
            <a:spLocks noGrp="1"/>
          </p:cNvSpPr>
          <p:nvPr>
            <p:ph idx="1" hasCustomPrompt="1"/>
          </p:nvPr>
        </p:nvSpPr>
        <p:spPr>
          <a:xfrm>
            <a:off x="950976" y="2487168"/>
            <a:ext cx="6058445" cy="3264408"/>
          </a:xfrm>
          <a:prstGeom prst="rect">
            <a:avLst/>
          </a:prstGeom>
        </p:spPr>
        <p:txBody>
          <a:bodyPr/>
          <a:lstStyle>
            <a:lvl1pPr>
              <a:buClr>
                <a:schemeClr val="accent1"/>
              </a:buClr>
              <a:buSzPct val="100000"/>
              <a:defRPr sz="2400"/>
            </a:lvl1pPr>
            <a:lvl2pPr marL="685800" indent="-228600">
              <a:buClr>
                <a:schemeClr val="accent2"/>
              </a:buClr>
              <a:buSzPct val="80000"/>
              <a:buFont typeface="Airborne" panose="02000000000000000000" pitchFamily="2" charset="0"/>
              <a:buChar char="&gt;"/>
              <a:defRPr sz="2000"/>
            </a:lvl2pPr>
            <a:lvl3pPr marL="1143000" indent="-228600">
              <a:buClr>
                <a:schemeClr val="accent1"/>
              </a:buClr>
              <a:buSzPct val="60000"/>
              <a:buFont typeface="Courier New" panose="02070309020205020404" pitchFamily="49" charset="0"/>
              <a:buChar char="o"/>
              <a:defRPr sz="1800"/>
            </a:lvl3pPr>
            <a:lvl4pPr marL="1600200" indent="-228600">
              <a:buClr>
                <a:schemeClr val="accent2"/>
              </a:buClr>
              <a:buSzPct val="102000"/>
              <a:buFont typeface="BoomerSerif Book" panose="02000505000000020004" pitchFamily="2" charset="0"/>
              <a:buChar char="−"/>
              <a:defRPr sz="1600"/>
            </a:lvl4pPr>
            <a:lvl5pPr>
              <a:buClr>
                <a:schemeClr val="accent1"/>
              </a:buClr>
              <a:defRPr sz="1600"/>
            </a:lvl5pPr>
          </a:lstStyle>
          <a:p>
            <a:pPr lvl="0"/>
            <a:r>
              <a:rPr lang="en-US" dirty="0"/>
              <a:t>First level of information</a:t>
            </a:r>
          </a:p>
          <a:p>
            <a:pPr lvl="1"/>
            <a:r>
              <a:rPr lang="en-US" dirty="0"/>
              <a:t>Second level of information</a:t>
            </a:r>
          </a:p>
          <a:p>
            <a:pPr lvl="2"/>
            <a:r>
              <a:rPr lang="en-US" dirty="0"/>
              <a:t>Third level of information</a:t>
            </a:r>
          </a:p>
          <a:p>
            <a:pPr lvl="3"/>
            <a:r>
              <a:rPr lang="en-US" dirty="0"/>
              <a:t>Fourth level of information</a:t>
            </a:r>
          </a:p>
        </p:txBody>
      </p:sp>
      <p:sp>
        <p:nvSpPr>
          <p:cNvPr id="8" name="Title 7">
            <a:extLst>
              <a:ext uri="{FF2B5EF4-FFF2-40B4-BE49-F238E27FC236}">
                <a16:creationId xmlns:a16="http://schemas.microsoft.com/office/drawing/2014/main" id="{C81A84B0-A5FA-E24E-8EA6-2E5D97319469}"/>
              </a:ext>
            </a:extLst>
          </p:cNvPr>
          <p:cNvSpPr>
            <a:spLocks noGrp="1"/>
          </p:cNvSpPr>
          <p:nvPr>
            <p:ph type="title" hasCustomPrompt="1"/>
          </p:nvPr>
        </p:nvSpPr>
        <p:spPr>
          <a:xfrm>
            <a:off x="950976" y="1298448"/>
            <a:ext cx="10287000" cy="566928"/>
          </a:xfrm>
          <a:prstGeom prst="rect">
            <a:avLst/>
          </a:prstGeom>
        </p:spPr>
        <p:txBody>
          <a:bodyPr/>
          <a:lstStyle>
            <a:lvl1pPr algn="l" defTabSz="914400" rtl="0" eaLnBrk="1" latinLnBrk="0" hangingPunct="1">
              <a:lnSpc>
                <a:spcPct val="90000"/>
              </a:lnSpc>
              <a:spcBef>
                <a:spcPct val="0"/>
              </a:spcBef>
              <a:buNone/>
              <a:defRPr lang="en-US" sz="3200" b="1" i="0" kern="1200" cap="all" baseline="0" dirty="0">
                <a:solidFill>
                  <a:schemeClr val="accent1"/>
                </a:solidFill>
                <a:latin typeface="Franklin Gothic Heavy" panose="020B0603020102020204" pitchFamily="34" charset="0"/>
                <a:ea typeface="+mj-ea"/>
                <a:cs typeface="+mj-cs"/>
              </a:defRPr>
            </a:lvl1pPr>
          </a:lstStyle>
          <a:p>
            <a:r>
              <a:rPr lang="en-US" dirty="0"/>
              <a:t>SLIDE HEADER</a:t>
            </a:r>
          </a:p>
        </p:txBody>
      </p:sp>
      <p:sp>
        <p:nvSpPr>
          <p:cNvPr id="11" name="Text Placeholder 10">
            <a:extLst>
              <a:ext uri="{FF2B5EF4-FFF2-40B4-BE49-F238E27FC236}">
                <a16:creationId xmlns:a16="http://schemas.microsoft.com/office/drawing/2014/main" id="{470F6EC1-3445-BE46-BE39-80B2EDCC0EA5}"/>
              </a:ext>
            </a:extLst>
          </p:cNvPr>
          <p:cNvSpPr>
            <a:spLocks noGrp="1"/>
          </p:cNvSpPr>
          <p:nvPr>
            <p:ph type="body" sz="quarter" idx="13" hasCustomPrompt="1"/>
          </p:nvPr>
        </p:nvSpPr>
        <p:spPr>
          <a:xfrm>
            <a:off x="950976" y="1865376"/>
            <a:ext cx="10287000" cy="566928"/>
          </a:xfrm>
          <a:prstGeom prst="rect">
            <a:avLst/>
          </a:prstGeom>
        </p:spPr>
        <p:txBody>
          <a:bodyPr tIns="0"/>
          <a:lstStyle>
            <a:lvl1pPr marL="0" marR="0" indent="0" algn="l" defTabSz="914400" rtl="0" eaLnBrk="1" fontAlgn="auto" latinLnBrk="0" hangingPunct="1">
              <a:lnSpc>
                <a:spcPct val="85000"/>
              </a:lnSpc>
              <a:spcBef>
                <a:spcPts val="1000"/>
              </a:spcBef>
              <a:spcAft>
                <a:spcPts val="0"/>
              </a:spcAft>
              <a:buClrTx/>
              <a:buSzTx/>
              <a:buFont typeface="Arial" panose="020B0604020202020204" pitchFamily="34" charset="0"/>
              <a:buNone/>
              <a:tabLst/>
              <a:defRPr sz="24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err="1"/>
              <a:t>Subheader</a:t>
            </a:r>
            <a:endParaRPr lang="en-US" dirty="0"/>
          </a:p>
        </p:txBody>
      </p:sp>
      <p:sp>
        <p:nvSpPr>
          <p:cNvPr id="10" name="Chart Placeholder 9">
            <a:extLst>
              <a:ext uri="{FF2B5EF4-FFF2-40B4-BE49-F238E27FC236}">
                <a16:creationId xmlns:a16="http://schemas.microsoft.com/office/drawing/2014/main" id="{0FE68864-401E-7F4B-8057-2363DC18B02B}"/>
              </a:ext>
            </a:extLst>
          </p:cNvPr>
          <p:cNvSpPr>
            <a:spLocks noGrp="1"/>
          </p:cNvSpPr>
          <p:nvPr>
            <p:ph type="chart" sz="quarter" idx="15"/>
          </p:nvPr>
        </p:nvSpPr>
        <p:spPr>
          <a:xfrm>
            <a:off x="7467600" y="2487168"/>
            <a:ext cx="3771900" cy="3264408"/>
          </a:xfrm>
          <a:prstGeom prst="rect">
            <a:avLst/>
          </a:prstGeom>
        </p:spPr>
        <p:txBody>
          <a:bodyPr/>
          <a:lstStyle>
            <a:lvl1pPr marL="0" indent="0">
              <a:buNone/>
              <a:defRPr/>
            </a:lvl1pPr>
          </a:lstStyle>
          <a:p>
            <a:r>
              <a:rPr lang="en-US" dirty="0"/>
              <a:t>Click icon to add chart</a:t>
            </a:r>
          </a:p>
        </p:txBody>
      </p:sp>
      <p:sp>
        <p:nvSpPr>
          <p:cNvPr id="9" name="Text Placeholder 3">
            <a:extLst>
              <a:ext uri="{FF2B5EF4-FFF2-40B4-BE49-F238E27FC236}">
                <a16:creationId xmlns:a16="http://schemas.microsoft.com/office/drawing/2014/main" id="{9B94F009-B3E4-A64D-AC57-185958455E3A}"/>
              </a:ext>
            </a:extLst>
          </p:cNvPr>
          <p:cNvSpPr>
            <a:spLocks noGrp="1"/>
          </p:cNvSpPr>
          <p:nvPr>
            <p:ph type="body" sz="quarter" idx="14" hasCustomPrompt="1"/>
          </p:nvPr>
        </p:nvSpPr>
        <p:spPr>
          <a:xfrm>
            <a:off x="6096000" y="1"/>
            <a:ext cx="5677693" cy="818146"/>
          </a:xfrm>
          <a:prstGeom prst="rect">
            <a:avLst/>
          </a:prstGeom>
        </p:spPr>
        <p:txBody>
          <a:bodyPr lIns="0" rIns="0" anchor="ctr" anchorCtr="0"/>
          <a:lstStyle>
            <a:lvl1pPr marL="0" indent="0" algn="r">
              <a:buNone/>
              <a:defRPr sz="20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a:t>Slide Subject</a:t>
            </a:r>
          </a:p>
        </p:txBody>
      </p:sp>
      <p:sp>
        <p:nvSpPr>
          <p:cNvPr id="14" name="Slide Number Placeholder 7">
            <a:extLst>
              <a:ext uri="{FF2B5EF4-FFF2-40B4-BE49-F238E27FC236}">
                <a16:creationId xmlns:a16="http://schemas.microsoft.com/office/drawing/2014/main" id="{012DF8B7-8A2B-4655-9404-988C8A6DF851}"/>
              </a:ext>
            </a:extLst>
          </p:cNvPr>
          <p:cNvSpPr>
            <a:spLocks noGrp="1"/>
          </p:cNvSpPr>
          <p:nvPr>
            <p:ph type="sldNum" sz="quarter" idx="4"/>
          </p:nvPr>
        </p:nvSpPr>
        <p:spPr>
          <a:xfrm>
            <a:off x="11288339" y="6418670"/>
            <a:ext cx="486148" cy="302805"/>
          </a:xfrm>
          <a:prstGeom prst="rect">
            <a:avLst/>
          </a:prstGeom>
        </p:spPr>
        <p:txBody>
          <a:bodyPr vert="horz" lIns="0" tIns="45720" rIns="0" bIns="45720" rtlCol="0" anchor="ctr"/>
          <a:lstStyle>
            <a:lvl1pPr algn="r">
              <a:defRPr sz="1200" b="0" i="0">
                <a:solidFill>
                  <a:schemeClr val="accent1"/>
                </a:solidFill>
                <a:latin typeface="Franklin Gothic Medium" panose="020B0603020102020204" pitchFamily="34" charset="0"/>
              </a:defRPr>
            </a:lvl1pPr>
          </a:lstStyle>
          <a:p>
            <a:fld id="{2DA5447E-0822-1949-A150-34FFF811F168}" type="slidenum">
              <a:rPr lang="en-US" smtClean="0"/>
              <a:pPr/>
              <a:t>‹#›</a:t>
            </a:fld>
            <a:endParaRPr lang="en-US" dirty="0"/>
          </a:p>
        </p:txBody>
      </p:sp>
      <p:sp>
        <p:nvSpPr>
          <p:cNvPr id="12" name="Slide Number Placeholder 3">
            <a:extLst>
              <a:ext uri="{FF2B5EF4-FFF2-40B4-BE49-F238E27FC236}">
                <a16:creationId xmlns:a16="http://schemas.microsoft.com/office/drawing/2014/main" id="{005EEEA1-652E-4A53-A962-B87E42FD4267}"/>
              </a:ext>
            </a:extLst>
          </p:cNvPr>
          <p:cNvSpPr txBox="1">
            <a:spLocks/>
          </p:cNvSpPr>
          <p:nvPr userDrawn="1"/>
        </p:nvSpPr>
        <p:spPr>
          <a:xfrm>
            <a:off x="11288339" y="6273209"/>
            <a:ext cx="6858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27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200" smtClean="0">
                <a:solidFill>
                  <a:srgbClr val="004684"/>
                </a:solidFill>
              </a:rPr>
              <a:pPr/>
              <a:t>‹#›</a:t>
            </a:fld>
            <a:endParaRPr lang="en-US" sz="1200" dirty="0">
              <a:solidFill>
                <a:srgbClr val="004684"/>
              </a:solidFill>
            </a:endParaRPr>
          </a:p>
        </p:txBody>
      </p:sp>
    </p:spTree>
    <p:extLst>
      <p:ext uri="{BB962C8B-B14F-4D97-AF65-F5344CB8AC3E}">
        <p14:creationId xmlns:p14="http://schemas.microsoft.com/office/powerpoint/2010/main" val="3406720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743B8-45B4-FA4D-A086-439A61E763C4}"/>
              </a:ext>
            </a:extLst>
          </p:cNvPr>
          <p:cNvSpPr>
            <a:spLocks noGrp="1"/>
          </p:cNvSpPr>
          <p:nvPr>
            <p:ph type="title" hasCustomPrompt="1"/>
          </p:nvPr>
        </p:nvSpPr>
        <p:spPr>
          <a:xfrm>
            <a:off x="950976" y="1298448"/>
            <a:ext cx="10287000" cy="566928"/>
          </a:xfrm>
          <a:prstGeom prst="rect">
            <a:avLst/>
          </a:prstGeom>
        </p:spPr>
        <p:txBody>
          <a:bodyPr/>
          <a:lstStyle>
            <a:lvl1pPr algn="l" defTabSz="914400" rtl="0" eaLnBrk="1" latinLnBrk="0" hangingPunct="1">
              <a:lnSpc>
                <a:spcPct val="90000"/>
              </a:lnSpc>
              <a:spcBef>
                <a:spcPct val="0"/>
              </a:spcBef>
              <a:buNone/>
              <a:defRPr lang="en-US" sz="3200" b="1" i="0" kern="1200" cap="all" baseline="0" dirty="0">
                <a:solidFill>
                  <a:schemeClr val="accent1"/>
                </a:solidFill>
                <a:latin typeface="Franklin Gothic Heavy" panose="020B0603020102020204" pitchFamily="34" charset="0"/>
                <a:ea typeface="+mj-ea"/>
                <a:cs typeface="+mj-cs"/>
              </a:defRPr>
            </a:lvl1pPr>
          </a:lstStyle>
          <a:p>
            <a:r>
              <a:rPr lang="en-US" dirty="0"/>
              <a:t>Slide header</a:t>
            </a:r>
          </a:p>
        </p:txBody>
      </p:sp>
      <p:sp>
        <p:nvSpPr>
          <p:cNvPr id="11" name="Text Placeholder 3">
            <a:extLst>
              <a:ext uri="{FF2B5EF4-FFF2-40B4-BE49-F238E27FC236}">
                <a16:creationId xmlns:a16="http://schemas.microsoft.com/office/drawing/2014/main" id="{E7A82AB0-B7F4-7A48-9357-ECF3AD20BD5E}"/>
              </a:ext>
            </a:extLst>
          </p:cNvPr>
          <p:cNvSpPr>
            <a:spLocks noGrp="1"/>
          </p:cNvSpPr>
          <p:nvPr>
            <p:ph type="body" sz="quarter" idx="14" hasCustomPrompt="1"/>
          </p:nvPr>
        </p:nvSpPr>
        <p:spPr>
          <a:xfrm>
            <a:off x="6096000" y="1"/>
            <a:ext cx="5677693" cy="818146"/>
          </a:xfrm>
          <a:prstGeom prst="rect">
            <a:avLst/>
          </a:prstGeom>
        </p:spPr>
        <p:txBody>
          <a:bodyPr lIns="0" rIns="0" anchor="ctr" anchorCtr="0"/>
          <a:lstStyle>
            <a:lvl1pPr marL="0" indent="0" algn="r">
              <a:buNone/>
              <a:defRPr sz="20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a:t>Slide Subject</a:t>
            </a:r>
          </a:p>
        </p:txBody>
      </p:sp>
      <p:sp>
        <p:nvSpPr>
          <p:cNvPr id="12" name="Content Placeholder 2">
            <a:extLst>
              <a:ext uri="{FF2B5EF4-FFF2-40B4-BE49-F238E27FC236}">
                <a16:creationId xmlns:a16="http://schemas.microsoft.com/office/drawing/2014/main" id="{B03D5802-717F-442D-BB0B-1A817BF26F03}"/>
              </a:ext>
            </a:extLst>
          </p:cNvPr>
          <p:cNvSpPr>
            <a:spLocks noGrp="1"/>
          </p:cNvSpPr>
          <p:nvPr>
            <p:ph idx="1" hasCustomPrompt="1"/>
          </p:nvPr>
        </p:nvSpPr>
        <p:spPr>
          <a:xfrm>
            <a:off x="950976" y="2487168"/>
            <a:ext cx="5029200" cy="3260430"/>
          </a:xfrm>
          <a:prstGeom prst="rect">
            <a:avLst/>
          </a:prstGeom>
        </p:spPr>
        <p:txBody>
          <a:bodyPr/>
          <a:lstStyle>
            <a:lvl1pPr>
              <a:buClr>
                <a:schemeClr val="accent1"/>
              </a:buClr>
              <a:buSzPct val="100000"/>
              <a:defRPr sz="2400"/>
            </a:lvl1pPr>
            <a:lvl2pPr marL="685800" indent="-228600">
              <a:buClr>
                <a:schemeClr val="accent2"/>
              </a:buClr>
              <a:buSzPct val="80000"/>
              <a:buFont typeface="Airborne" panose="02000000000000000000" pitchFamily="2" charset="0"/>
              <a:buChar char="&gt;"/>
              <a:defRPr sz="2000"/>
            </a:lvl2pPr>
            <a:lvl3pPr marL="1143000" indent="-228600">
              <a:buClr>
                <a:schemeClr val="accent1"/>
              </a:buClr>
              <a:buSzPct val="60000"/>
              <a:buFont typeface="Courier New" panose="02070309020205020404" pitchFamily="49" charset="0"/>
              <a:buChar char="o"/>
              <a:defRPr sz="1800"/>
            </a:lvl3pPr>
            <a:lvl4pPr marL="1600200" indent="-228600">
              <a:buClr>
                <a:schemeClr val="accent2"/>
              </a:buClr>
              <a:buSzPct val="102000"/>
              <a:buFont typeface="BoomerSerif Book" panose="02000505000000020004" pitchFamily="2" charset="0"/>
              <a:buChar char="−"/>
              <a:defRPr sz="1600"/>
            </a:lvl4pPr>
            <a:lvl5pPr>
              <a:buClr>
                <a:schemeClr val="accent1"/>
              </a:buClr>
              <a:defRPr sz="1600"/>
            </a:lvl5pPr>
          </a:lstStyle>
          <a:p>
            <a:r>
              <a:rPr lang="en-US" altLang="en-US" dirty="0"/>
              <a:t>First level of information</a:t>
            </a:r>
          </a:p>
          <a:p>
            <a:pPr lvl="1"/>
            <a:r>
              <a:rPr lang="en-US" altLang="en-US" dirty="0"/>
              <a:t>Second level of information</a:t>
            </a:r>
          </a:p>
          <a:p>
            <a:pPr lvl="2"/>
            <a:r>
              <a:rPr lang="en-US" dirty="0"/>
              <a:t>Third level of information</a:t>
            </a:r>
          </a:p>
          <a:p>
            <a:pPr lvl="3"/>
            <a:r>
              <a:rPr lang="en-US" dirty="0"/>
              <a:t>Fourth level of information</a:t>
            </a:r>
          </a:p>
        </p:txBody>
      </p:sp>
      <p:sp>
        <p:nvSpPr>
          <p:cNvPr id="13" name="Text Placeholder 10">
            <a:extLst>
              <a:ext uri="{FF2B5EF4-FFF2-40B4-BE49-F238E27FC236}">
                <a16:creationId xmlns:a16="http://schemas.microsoft.com/office/drawing/2014/main" id="{1A62AE66-2E10-44E8-93A0-4798BDBDA68C}"/>
              </a:ext>
            </a:extLst>
          </p:cNvPr>
          <p:cNvSpPr>
            <a:spLocks noGrp="1"/>
          </p:cNvSpPr>
          <p:nvPr>
            <p:ph type="body" sz="quarter" idx="13" hasCustomPrompt="1"/>
          </p:nvPr>
        </p:nvSpPr>
        <p:spPr>
          <a:xfrm>
            <a:off x="950976" y="1865376"/>
            <a:ext cx="5029200" cy="566928"/>
          </a:xfrm>
          <a:prstGeom prst="rect">
            <a:avLst/>
          </a:prstGeom>
        </p:spPr>
        <p:txBody>
          <a:bodyPr tIns="0"/>
          <a:lstStyle>
            <a:lvl1pPr marL="0" marR="0" indent="0" algn="l" defTabSz="914400" rtl="0" eaLnBrk="1" fontAlgn="auto" latinLnBrk="0" hangingPunct="1">
              <a:lnSpc>
                <a:spcPct val="85000"/>
              </a:lnSpc>
              <a:spcBef>
                <a:spcPts val="1000"/>
              </a:spcBef>
              <a:spcAft>
                <a:spcPts val="0"/>
              </a:spcAft>
              <a:buClrTx/>
              <a:buSzTx/>
              <a:buFont typeface="Arial" panose="020B0604020202020204" pitchFamily="34" charset="0"/>
              <a:buNone/>
              <a:tabLst/>
              <a:defRPr sz="24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err="1"/>
              <a:t>Subheader</a:t>
            </a:r>
            <a:endParaRPr lang="en-US" dirty="0"/>
          </a:p>
        </p:txBody>
      </p:sp>
      <p:sp>
        <p:nvSpPr>
          <p:cNvPr id="14" name="Content Placeholder 2">
            <a:extLst>
              <a:ext uri="{FF2B5EF4-FFF2-40B4-BE49-F238E27FC236}">
                <a16:creationId xmlns:a16="http://schemas.microsoft.com/office/drawing/2014/main" id="{34D72248-AAC8-4011-A72C-4AD52E176275}"/>
              </a:ext>
            </a:extLst>
          </p:cNvPr>
          <p:cNvSpPr>
            <a:spLocks noGrp="1"/>
          </p:cNvSpPr>
          <p:nvPr>
            <p:ph idx="15" hasCustomPrompt="1"/>
          </p:nvPr>
        </p:nvSpPr>
        <p:spPr>
          <a:xfrm>
            <a:off x="6208776" y="2487168"/>
            <a:ext cx="5029200" cy="3260430"/>
          </a:xfrm>
          <a:prstGeom prst="rect">
            <a:avLst/>
          </a:prstGeom>
        </p:spPr>
        <p:txBody>
          <a:bodyPr/>
          <a:lstStyle>
            <a:lvl1pPr>
              <a:buClr>
                <a:schemeClr val="accent1"/>
              </a:buClr>
              <a:buSzPct val="100000"/>
              <a:defRPr sz="2400"/>
            </a:lvl1pPr>
            <a:lvl2pPr marL="685800" indent="-228600">
              <a:buClr>
                <a:schemeClr val="accent2"/>
              </a:buClr>
              <a:buSzPct val="80000"/>
              <a:buFont typeface="Airborne" panose="02000000000000000000" pitchFamily="2" charset="0"/>
              <a:buChar char="&gt;"/>
              <a:defRPr sz="2000"/>
            </a:lvl2pPr>
            <a:lvl3pPr marL="1143000" indent="-228600">
              <a:buClr>
                <a:schemeClr val="accent1"/>
              </a:buClr>
              <a:buSzPct val="60000"/>
              <a:buFont typeface="Courier New" panose="02070309020205020404" pitchFamily="49" charset="0"/>
              <a:buChar char="o"/>
              <a:defRPr sz="1800"/>
            </a:lvl3pPr>
            <a:lvl4pPr marL="1600200" indent="-228600">
              <a:buClr>
                <a:schemeClr val="accent2"/>
              </a:buClr>
              <a:buSzPct val="102000"/>
              <a:buFont typeface="BoomerSerif Book" panose="02000505000000020004" pitchFamily="2" charset="0"/>
              <a:buChar char="−"/>
              <a:defRPr sz="1600"/>
            </a:lvl4pPr>
            <a:lvl5pPr>
              <a:buClr>
                <a:schemeClr val="accent1"/>
              </a:buClr>
              <a:defRPr sz="1600"/>
            </a:lvl5pPr>
          </a:lstStyle>
          <a:p>
            <a:r>
              <a:rPr lang="en-US" altLang="en-US" dirty="0"/>
              <a:t>First level of information</a:t>
            </a:r>
          </a:p>
          <a:p>
            <a:pPr lvl="1"/>
            <a:r>
              <a:rPr lang="en-US" altLang="en-US" dirty="0"/>
              <a:t>Second level of information</a:t>
            </a:r>
          </a:p>
          <a:p>
            <a:pPr lvl="2"/>
            <a:r>
              <a:rPr lang="en-US" dirty="0"/>
              <a:t>Third level of information</a:t>
            </a:r>
          </a:p>
          <a:p>
            <a:pPr lvl="3"/>
            <a:r>
              <a:rPr lang="en-US" dirty="0"/>
              <a:t>Fourth level of information</a:t>
            </a:r>
          </a:p>
        </p:txBody>
      </p:sp>
      <p:sp>
        <p:nvSpPr>
          <p:cNvPr id="15" name="Text Placeholder 10">
            <a:extLst>
              <a:ext uri="{FF2B5EF4-FFF2-40B4-BE49-F238E27FC236}">
                <a16:creationId xmlns:a16="http://schemas.microsoft.com/office/drawing/2014/main" id="{BB36A2E3-9E62-4BF9-9D83-8683682A8DE9}"/>
              </a:ext>
            </a:extLst>
          </p:cNvPr>
          <p:cNvSpPr>
            <a:spLocks noGrp="1"/>
          </p:cNvSpPr>
          <p:nvPr>
            <p:ph type="body" sz="quarter" idx="16" hasCustomPrompt="1"/>
          </p:nvPr>
        </p:nvSpPr>
        <p:spPr>
          <a:xfrm>
            <a:off x="6208776" y="1865376"/>
            <a:ext cx="5029200" cy="566928"/>
          </a:xfrm>
          <a:prstGeom prst="rect">
            <a:avLst/>
          </a:prstGeom>
        </p:spPr>
        <p:txBody>
          <a:bodyPr tIns="0"/>
          <a:lstStyle>
            <a:lvl1pPr marL="0" marR="0" indent="0" algn="l" defTabSz="914400" rtl="0" eaLnBrk="1" fontAlgn="auto" latinLnBrk="0" hangingPunct="1">
              <a:lnSpc>
                <a:spcPct val="85000"/>
              </a:lnSpc>
              <a:spcBef>
                <a:spcPts val="1000"/>
              </a:spcBef>
              <a:spcAft>
                <a:spcPts val="0"/>
              </a:spcAft>
              <a:buClrTx/>
              <a:buSzTx/>
              <a:buFont typeface="Arial" panose="020B0604020202020204" pitchFamily="34" charset="0"/>
              <a:buNone/>
              <a:tabLst/>
              <a:defRPr sz="2400" b="1" i="1">
                <a:solidFill>
                  <a:schemeClr val="accent1"/>
                </a:solidFill>
                <a:latin typeface="Times New Roman" panose="02020603050405020304" pitchFamily="18" charset="0"/>
                <a:cs typeface="Times New Roman" panose="02020603050405020304" pitchFamily="18" charset="0"/>
              </a:defRPr>
            </a:lvl1pPr>
            <a:lvl2pPr marL="457200" indent="0">
              <a:buNone/>
              <a:defRPr/>
            </a:lvl2pPr>
          </a:lstStyle>
          <a:p>
            <a:pPr lvl="0"/>
            <a:r>
              <a:rPr lang="en-US" dirty="0" err="1"/>
              <a:t>Subheader</a:t>
            </a:r>
            <a:endParaRPr lang="en-US" dirty="0"/>
          </a:p>
        </p:txBody>
      </p:sp>
      <p:sp>
        <p:nvSpPr>
          <p:cNvPr id="17" name="Slide Number Placeholder 7">
            <a:extLst>
              <a:ext uri="{FF2B5EF4-FFF2-40B4-BE49-F238E27FC236}">
                <a16:creationId xmlns:a16="http://schemas.microsoft.com/office/drawing/2014/main" id="{5812C647-048E-4989-BF21-087E1D421FBA}"/>
              </a:ext>
            </a:extLst>
          </p:cNvPr>
          <p:cNvSpPr>
            <a:spLocks noGrp="1"/>
          </p:cNvSpPr>
          <p:nvPr>
            <p:ph type="sldNum" sz="quarter" idx="4"/>
          </p:nvPr>
        </p:nvSpPr>
        <p:spPr>
          <a:xfrm>
            <a:off x="11288339" y="6418670"/>
            <a:ext cx="486148" cy="302805"/>
          </a:xfrm>
          <a:prstGeom prst="rect">
            <a:avLst/>
          </a:prstGeom>
        </p:spPr>
        <p:txBody>
          <a:bodyPr vert="horz" lIns="0" tIns="45720" rIns="0" bIns="45720" rtlCol="0" anchor="ctr"/>
          <a:lstStyle>
            <a:lvl1pPr algn="r">
              <a:defRPr sz="1200" b="0" i="0">
                <a:solidFill>
                  <a:schemeClr val="accent1"/>
                </a:solidFill>
                <a:latin typeface="Franklin Gothic Medium" panose="020B0603020102020204" pitchFamily="34" charset="0"/>
              </a:defRPr>
            </a:lvl1pPr>
          </a:lstStyle>
          <a:p>
            <a:fld id="{2DA5447E-0822-1949-A150-34FFF811F168}" type="slidenum">
              <a:rPr lang="en-US" smtClean="0"/>
              <a:pPr/>
              <a:t>‹#›</a:t>
            </a:fld>
            <a:endParaRPr lang="en-US" dirty="0"/>
          </a:p>
        </p:txBody>
      </p:sp>
      <p:sp>
        <p:nvSpPr>
          <p:cNvPr id="9" name="Slide Number Placeholder 3">
            <a:extLst>
              <a:ext uri="{FF2B5EF4-FFF2-40B4-BE49-F238E27FC236}">
                <a16:creationId xmlns:a16="http://schemas.microsoft.com/office/drawing/2014/main" id="{4634EFE0-E226-43D4-8B9C-69DBE46A89A3}"/>
              </a:ext>
            </a:extLst>
          </p:cNvPr>
          <p:cNvSpPr txBox="1">
            <a:spLocks/>
          </p:cNvSpPr>
          <p:nvPr userDrawn="1"/>
        </p:nvSpPr>
        <p:spPr>
          <a:xfrm>
            <a:off x="11288339" y="6273209"/>
            <a:ext cx="6858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27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200" smtClean="0">
                <a:solidFill>
                  <a:srgbClr val="004684"/>
                </a:solidFill>
              </a:rPr>
              <a:pPr/>
              <a:t>‹#›</a:t>
            </a:fld>
            <a:endParaRPr lang="en-US" sz="1200" dirty="0">
              <a:solidFill>
                <a:srgbClr val="004684"/>
              </a:solidFill>
            </a:endParaRPr>
          </a:p>
        </p:txBody>
      </p:sp>
    </p:spTree>
    <p:extLst>
      <p:ext uri="{BB962C8B-B14F-4D97-AF65-F5344CB8AC3E}">
        <p14:creationId xmlns:p14="http://schemas.microsoft.com/office/powerpoint/2010/main" val="3124823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31AC2C10-686B-9741-8440-C33B96C1A342}"/>
              </a:ext>
            </a:extLst>
          </p:cNvPr>
          <p:cNvCxnSpPr>
            <a:cxnSpLocks/>
          </p:cNvCxnSpPr>
          <p:nvPr/>
        </p:nvCxnSpPr>
        <p:spPr>
          <a:xfrm flipH="1">
            <a:off x="11365829" y="6418670"/>
            <a:ext cx="120651" cy="328205"/>
          </a:xfrm>
          <a:prstGeom prst="line">
            <a:avLst/>
          </a:prstGeom>
          <a:ln w="12700" cap="rnd"/>
        </p:spPr>
        <p:style>
          <a:lnRef idx="1">
            <a:schemeClr val="accent2"/>
          </a:lnRef>
          <a:fillRef idx="0">
            <a:schemeClr val="accent2"/>
          </a:fillRef>
          <a:effectRef idx="0">
            <a:schemeClr val="accent2"/>
          </a:effectRef>
          <a:fontRef idx="minor">
            <a:schemeClr val="tx1"/>
          </a:fontRef>
        </p:style>
      </p:cxnSp>
      <p:sp>
        <p:nvSpPr>
          <p:cNvPr id="8" name="Slide Number Placeholder 7">
            <a:extLst>
              <a:ext uri="{FF2B5EF4-FFF2-40B4-BE49-F238E27FC236}">
                <a16:creationId xmlns:a16="http://schemas.microsoft.com/office/drawing/2014/main" id="{7675F254-FB74-BD49-8D1A-3F46A50EDBAA}"/>
              </a:ext>
            </a:extLst>
          </p:cNvPr>
          <p:cNvSpPr>
            <a:spLocks noGrp="1"/>
          </p:cNvSpPr>
          <p:nvPr>
            <p:ph type="sldNum" sz="quarter" idx="4"/>
          </p:nvPr>
        </p:nvSpPr>
        <p:spPr>
          <a:xfrm>
            <a:off x="11288339" y="6418670"/>
            <a:ext cx="486148" cy="302805"/>
          </a:xfrm>
          <a:prstGeom prst="rect">
            <a:avLst/>
          </a:prstGeom>
        </p:spPr>
        <p:txBody>
          <a:bodyPr vert="horz" lIns="0" tIns="45720" rIns="0" bIns="45720" rtlCol="0" anchor="ctr"/>
          <a:lstStyle>
            <a:lvl1pPr algn="r">
              <a:defRPr sz="1200" b="0" i="0">
                <a:solidFill>
                  <a:schemeClr val="accent1"/>
                </a:solidFill>
                <a:latin typeface="Franklin Gothic Medium" panose="020B0603020102020204" pitchFamily="34" charset="0"/>
              </a:defRPr>
            </a:lvl1pPr>
          </a:lstStyle>
          <a:p>
            <a:fld id="{2DA5447E-0822-1949-A150-34FFF811F168}" type="slidenum">
              <a:rPr lang="en-US" smtClean="0"/>
              <a:pPr/>
              <a:t>‹#›</a:t>
            </a:fld>
            <a:endParaRPr lang="en-US" dirty="0"/>
          </a:p>
        </p:txBody>
      </p:sp>
      <p:cxnSp>
        <p:nvCxnSpPr>
          <p:cNvPr id="10" name="Straight Connector 9">
            <a:extLst>
              <a:ext uri="{FF2B5EF4-FFF2-40B4-BE49-F238E27FC236}">
                <a16:creationId xmlns:a16="http://schemas.microsoft.com/office/drawing/2014/main" id="{1F026DC1-8FF6-754E-ABF3-514AC26ACEDE}"/>
              </a:ext>
            </a:extLst>
          </p:cNvPr>
          <p:cNvCxnSpPr>
            <a:cxnSpLocks/>
          </p:cNvCxnSpPr>
          <p:nvPr/>
        </p:nvCxnSpPr>
        <p:spPr>
          <a:xfrm>
            <a:off x="418307" y="6254893"/>
            <a:ext cx="11355387"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74DC1F2-045C-254D-AF86-776273752F7D}"/>
              </a:ext>
            </a:extLst>
          </p:cNvPr>
          <p:cNvPicPr>
            <a:picLocks noChangeAspect="1"/>
          </p:cNvPicPr>
          <p:nvPr/>
        </p:nvPicPr>
        <p:blipFill>
          <a:blip r:embed="rId11"/>
          <a:stretch>
            <a:fillRect/>
          </a:stretch>
        </p:blipFill>
        <p:spPr>
          <a:xfrm>
            <a:off x="386575" y="82418"/>
            <a:ext cx="897314" cy="646648"/>
          </a:xfrm>
          <a:prstGeom prst="rect">
            <a:avLst/>
          </a:prstGeom>
        </p:spPr>
      </p:pic>
      <p:pic>
        <p:nvPicPr>
          <p:cNvPr id="20" name="Picture 19">
            <a:extLst>
              <a:ext uri="{FF2B5EF4-FFF2-40B4-BE49-F238E27FC236}">
                <a16:creationId xmlns:a16="http://schemas.microsoft.com/office/drawing/2014/main" id="{C3BAE345-FF82-476B-BEF1-4DA1D78E18A4}"/>
              </a:ext>
            </a:extLst>
          </p:cNvPr>
          <p:cNvPicPr>
            <a:picLocks noChangeAspect="1"/>
          </p:cNvPicPr>
          <p:nvPr/>
        </p:nvPicPr>
        <p:blipFill>
          <a:blip r:embed="rId12"/>
          <a:stretch>
            <a:fillRect/>
          </a:stretch>
        </p:blipFill>
        <p:spPr>
          <a:xfrm>
            <a:off x="419101" y="6410878"/>
            <a:ext cx="2267712" cy="318894"/>
          </a:xfrm>
          <a:prstGeom prst="rect">
            <a:avLst/>
          </a:prstGeom>
        </p:spPr>
      </p:pic>
      <p:sp>
        <p:nvSpPr>
          <p:cNvPr id="23" name="Footer Placeholder 2">
            <a:extLst>
              <a:ext uri="{FF2B5EF4-FFF2-40B4-BE49-F238E27FC236}">
                <a16:creationId xmlns:a16="http://schemas.microsoft.com/office/drawing/2014/main" id="{5AF2106C-FC69-4094-B0CC-4C2B258F7034}"/>
              </a:ext>
            </a:extLst>
          </p:cNvPr>
          <p:cNvSpPr txBox="1">
            <a:spLocks/>
          </p:cNvSpPr>
          <p:nvPr/>
        </p:nvSpPr>
        <p:spPr>
          <a:xfrm>
            <a:off x="10421001" y="6418670"/>
            <a:ext cx="867338" cy="30280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accent1"/>
                </a:solidFill>
                <a:latin typeface="Franklin Gothic Medium" panose="020B06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ncat.edu</a:t>
            </a:r>
          </a:p>
        </p:txBody>
      </p:sp>
      <p:grpSp>
        <p:nvGrpSpPr>
          <p:cNvPr id="11" name="Group 10">
            <a:extLst>
              <a:ext uri="{FF2B5EF4-FFF2-40B4-BE49-F238E27FC236}">
                <a16:creationId xmlns:a16="http://schemas.microsoft.com/office/drawing/2014/main" id="{E6837814-A818-4CE0-B743-2F58F956C0C8}"/>
              </a:ext>
            </a:extLst>
          </p:cNvPr>
          <p:cNvGrpSpPr/>
          <p:nvPr userDrawn="1"/>
        </p:nvGrpSpPr>
        <p:grpSpPr>
          <a:xfrm>
            <a:off x="0" y="0"/>
            <a:ext cx="12192000" cy="6864350"/>
            <a:chOff x="0" y="-3175"/>
            <a:chExt cx="12192000" cy="6864350"/>
          </a:xfrm>
        </p:grpSpPr>
        <p:sp>
          <p:nvSpPr>
            <p:cNvPr id="12" name="Rectangle 11">
              <a:extLst>
                <a:ext uri="{FF2B5EF4-FFF2-40B4-BE49-F238E27FC236}">
                  <a16:creationId xmlns:a16="http://schemas.microsoft.com/office/drawing/2014/main" id="{CB150A15-790B-4510-98C8-A05928C4C4E8}"/>
                </a:ext>
              </a:extLst>
            </p:cNvPr>
            <p:cNvSpPr/>
            <p:nvPr userDrawn="1"/>
          </p:nvSpPr>
          <p:spPr>
            <a:xfrm>
              <a:off x="0" y="0"/>
              <a:ext cx="12192000" cy="815546"/>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3" name="Freeform 859">
              <a:extLst>
                <a:ext uri="{FF2B5EF4-FFF2-40B4-BE49-F238E27FC236}">
                  <a16:creationId xmlns:a16="http://schemas.microsoft.com/office/drawing/2014/main" id="{6B733BDF-0078-45A0-AF5B-FAC5C9DB8D9B}"/>
                </a:ext>
              </a:extLst>
            </p:cNvPr>
            <p:cNvSpPr>
              <a:spLocks noEditPoints="1"/>
            </p:cNvSpPr>
            <p:nvPr userDrawn="1"/>
          </p:nvSpPr>
          <p:spPr bwMode="auto">
            <a:xfrm>
              <a:off x="1588" y="-3175"/>
              <a:ext cx="12188825" cy="6864350"/>
            </a:xfrm>
            <a:custGeom>
              <a:avLst/>
              <a:gdLst>
                <a:gd name="T0" fmla="*/ 146 w 7678"/>
                <a:gd name="T1" fmla="*/ 0 h 4324"/>
                <a:gd name="T2" fmla="*/ 299 w 7678"/>
                <a:gd name="T3" fmla="*/ 0 h 4324"/>
                <a:gd name="T4" fmla="*/ 452 w 7678"/>
                <a:gd name="T5" fmla="*/ 0 h 4324"/>
                <a:gd name="T6" fmla="*/ 1983 w 7678"/>
                <a:gd name="T7" fmla="*/ 0 h 4324"/>
                <a:gd name="T8" fmla="*/ 2188 w 7678"/>
                <a:gd name="T9" fmla="*/ 0 h 4324"/>
                <a:gd name="T10" fmla="*/ 2341 w 7678"/>
                <a:gd name="T11" fmla="*/ 0 h 4324"/>
                <a:gd name="T12" fmla="*/ 2494 w 7678"/>
                <a:gd name="T13" fmla="*/ 0 h 4324"/>
                <a:gd name="T14" fmla="*/ 2647 w 7678"/>
                <a:gd name="T15" fmla="*/ 0 h 4324"/>
                <a:gd name="T16" fmla="*/ 2801 w 7678"/>
                <a:gd name="T17" fmla="*/ 0 h 4324"/>
                <a:gd name="T18" fmla="*/ 2954 w 7678"/>
                <a:gd name="T19" fmla="*/ 0 h 4324"/>
                <a:gd name="T20" fmla="*/ 3107 w 7678"/>
                <a:gd name="T21" fmla="*/ 0 h 4324"/>
                <a:gd name="T22" fmla="*/ 3260 w 7678"/>
                <a:gd name="T23" fmla="*/ 0 h 4324"/>
                <a:gd name="T24" fmla="*/ 3414 w 7678"/>
                <a:gd name="T25" fmla="*/ 0 h 4324"/>
                <a:gd name="T26" fmla="*/ 3567 w 7678"/>
                <a:gd name="T27" fmla="*/ 0 h 4324"/>
                <a:gd name="T28" fmla="*/ 3720 w 7678"/>
                <a:gd name="T29" fmla="*/ 0 h 4324"/>
                <a:gd name="T30" fmla="*/ 3873 w 7678"/>
                <a:gd name="T31" fmla="*/ 0 h 4324"/>
                <a:gd name="T32" fmla="*/ 4027 w 7678"/>
                <a:gd name="T33" fmla="*/ 0 h 4324"/>
                <a:gd name="T34" fmla="*/ 4180 w 7678"/>
                <a:gd name="T35" fmla="*/ 0 h 4324"/>
                <a:gd name="T36" fmla="*/ 605 w 7678"/>
                <a:gd name="T37" fmla="*/ 0 h 4324"/>
                <a:gd name="T38" fmla="*/ 758 w 7678"/>
                <a:gd name="T39" fmla="*/ 0 h 4324"/>
                <a:gd name="T40" fmla="*/ 912 w 7678"/>
                <a:gd name="T41" fmla="*/ 0 h 4324"/>
                <a:gd name="T42" fmla="*/ 1065 w 7678"/>
                <a:gd name="T43" fmla="*/ 0 h 4324"/>
                <a:gd name="T44" fmla="*/ 1218 w 7678"/>
                <a:gd name="T45" fmla="*/ 0 h 4324"/>
                <a:gd name="T46" fmla="*/ 1371 w 7678"/>
                <a:gd name="T47" fmla="*/ 0 h 4324"/>
                <a:gd name="T48" fmla="*/ 1525 w 7678"/>
                <a:gd name="T49" fmla="*/ 0 h 4324"/>
                <a:gd name="T50" fmla="*/ 1681 w 7678"/>
                <a:gd name="T51" fmla="*/ 0 h 4324"/>
                <a:gd name="T52" fmla="*/ 1835 w 7678"/>
                <a:gd name="T53" fmla="*/ 0 h 4324"/>
                <a:gd name="T54" fmla="*/ 6634 w 7678"/>
                <a:gd name="T55" fmla="*/ 0 h 4324"/>
                <a:gd name="T56" fmla="*/ 6736 w 7678"/>
                <a:gd name="T57" fmla="*/ 0 h 4324"/>
                <a:gd name="T58" fmla="*/ 6889 w 7678"/>
                <a:gd name="T59" fmla="*/ 0 h 4324"/>
                <a:gd name="T60" fmla="*/ 7043 w 7678"/>
                <a:gd name="T61" fmla="*/ 0 h 4324"/>
                <a:gd name="T62" fmla="*/ 7196 w 7678"/>
                <a:gd name="T63" fmla="*/ 0 h 4324"/>
                <a:gd name="T64" fmla="*/ 7349 w 7678"/>
                <a:gd name="T65" fmla="*/ 0 h 4324"/>
                <a:gd name="T66" fmla="*/ 7502 w 7678"/>
                <a:gd name="T67" fmla="*/ 0 h 4324"/>
                <a:gd name="T68" fmla="*/ 7656 w 7678"/>
                <a:gd name="T69" fmla="*/ 0 h 4324"/>
                <a:gd name="T70" fmla="*/ 6229 w 7678"/>
                <a:gd name="T71" fmla="*/ 4324 h 4324"/>
                <a:gd name="T72" fmla="*/ 4388 w 7678"/>
                <a:gd name="T73" fmla="*/ 0 h 4324"/>
                <a:gd name="T74" fmla="*/ 4541 w 7678"/>
                <a:gd name="T75" fmla="*/ 0 h 4324"/>
                <a:gd name="T76" fmla="*/ 4694 w 7678"/>
                <a:gd name="T77" fmla="*/ 0 h 4324"/>
                <a:gd name="T78" fmla="*/ 4847 w 7678"/>
                <a:gd name="T79" fmla="*/ 0 h 4324"/>
                <a:gd name="T80" fmla="*/ 5000 w 7678"/>
                <a:gd name="T81" fmla="*/ 0 h 4324"/>
                <a:gd name="T82" fmla="*/ 5154 w 7678"/>
                <a:gd name="T83" fmla="*/ 0 h 4324"/>
                <a:gd name="T84" fmla="*/ 5307 w 7678"/>
                <a:gd name="T85" fmla="*/ 0 h 4324"/>
                <a:gd name="T86" fmla="*/ 5460 w 7678"/>
                <a:gd name="T87" fmla="*/ 0 h 4324"/>
                <a:gd name="T88" fmla="*/ 5613 w 7678"/>
                <a:gd name="T89" fmla="*/ 0 h 4324"/>
                <a:gd name="T90" fmla="*/ 5766 w 7678"/>
                <a:gd name="T91" fmla="*/ 0 h 4324"/>
                <a:gd name="T92" fmla="*/ 5919 w 7678"/>
                <a:gd name="T93" fmla="*/ 0 h 4324"/>
                <a:gd name="T94" fmla="*/ 6072 w 7678"/>
                <a:gd name="T95" fmla="*/ 0 h 4324"/>
                <a:gd name="T96" fmla="*/ 6225 w 7678"/>
                <a:gd name="T97" fmla="*/ 0 h 4324"/>
                <a:gd name="T98" fmla="*/ 6379 w 7678"/>
                <a:gd name="T99" fmla="*/ 0 h 4324"/>
                <a:gd name="T100" fmla="*/ 6532 w 7678"/>
                <a:gd name="T101" fmla="*/ 0 h 4324"/>
                <a:gd name="T102" fmla="*/ 6382 w 7678"/>
                <a:gd name="T103" fmla="*/ 4324 h 4324"/>
                <a:gd name="T104" fmla="*/ 6535 w 7678"/>
                <a:gd name="T105" fmla="*/ 4324 h 4324"/>
                <a:gd name="T106" fmla="*/ 6688 w 7678"/>
                <a:gd name="T107" fmla="*/ 4324 h 4324"/>
                <a:gd name="T108" fmla="*/ 6842 w 7678"/>
                <a:gd name="T109" fmla="*/ 4324 h 4324"/>
                <a:gd name="T110" fmla="*/ 6995 w 7678"/>
                <a:gd name="T111" fmla="*/ 4324 h 4324"/>
                <a:gd name="T112" fmla="*/ 7148 w 7678"/>
                <a:gd name="T113" fmla="*/ 4324 h 4324"/>
                <a:gd name="T114" fmla="*/ 7301 w 7678"/>
                <a:gd name="T115" fmla="*/ 4324 h 4324"/>
                <a:gd name="T116" fmla="*/ 7455 w 7678"/>
                <a:gd name="T117" fmla="*/ 4324 h 4324"/>
                <a:gd name="T118" fmla="*/ 7608 w 7678"/>
                <a:gd name="T119" fmla="*/ 4324 h 4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78" h="4324">
                  <a:moveTo>
                    <a:pt x="47" y="0"/>
                  </a:moveTo>
                  <a:lnTo>
                    <a:pt x="0" y="128"/>
                  </a:lnTo>
                  <a:lnTo>
                    <a:pt x="0" y="119"/>
                  </a:lnTo>
                  <a:lnTo>
                    <a:pt x="43" y="0"/>
                  </a:lnTo>
                  <a:lnTo>
                    <a:pt x="47" y="0"/>
                  </a:lnTo>
                  <a:close/>
                  <a:moveTo>
                    <a:pt x="94" y="0"/>
                  </a:moveTo>
                  <a:lnTo>
                    <a:pt x="0" y="259"/>
                  </a:lnTo>
                  <a:lnTo>
                    <a:pt x="0" y="268"/>
                  </a:lnTo>
                  <a:lnTo>
                    <a:pt x="98" y="0"/>
                  </a:lnTo>
                  <a:lnTo>
                    <a:pt x="94" y="0"/>
                  </a:lnTo>
                  <a:close/>
                  <a:moveTo>
                    <a:pt x="146" y="0"/>
                  </a:moveTo>
                  <a:lnTo>
                    <a:pt x="0" y="399"/>
                  </a:lnTo>
                  <a:lnTo>
                    <a:pt x="0" y="408"/>
                  </a:lnTo>
                  <a:lnTo>
                    <a:pt x="149" y="0"/>
                  </a:lnTo>
                  <a:lnTo>
                    <a:pt x="146" y="0"/>
                  </a:lnTo>
                  <a:close/>
                  <a:moveTo>
                    <a:pt x="197" y="0"/>
                  </a:moveTo>
                  <a:lnTo>
                    <a:pt x="0" y="539"/>
                  </a:lnTo>
                  <a:lnTo>
                    <a:pt x="0" y="549"/>
                  </a:lnTo>
                  <a:lnTo>
                    <a:pt x="200" y="0"/>
                  </a:lnTo>
                  <a:lnTo>
                    <a:pt x="197" y="0"/>
                  </a:lnTo>
                  <a:close/>
                  <a:moveTo>
                    <a:pt x="248" y="0"/>
                  </a:moveTo>
                  <a:lnTo>
                    <a:pt x="0" y="680"/>
                  </a:lnTo>
                  <a:lnTo>
                    <a:pt x="0" y="689"/>
                  </a:lnTo>
                  <a:lnTo>
                    <a:pt x="251" y="0"/>
                  </a:lnTo>
                  <a:lnTo>
                    <a:pt x="248" y="0"/>
                  </a:lnTo>
                  <a:close/>
                  <a:moveTo>
                    <a:pt x="299" y="0"/>
                  </a:moveTo>
                  <a:lnTo>
                    <a:pt x="0" y="820"/>
                  </a:lnTo>
                  <a:lnTo>
                    <a:pt x="0" y="829"/>
                  </a:lnTo>
                  <a:lnTo>
                    <a:pt x="302" y="0"/>
                  </a:lnTo>
                  <a:lnTo>
                    <a:pt x="299" y="0"/>
                  </a:lnTo>
                  <a:close/>
                  <a:moveTo>
                    <a:pt x="350" y="0"/>
                  </a:moveTo>
                  <a:lnTo>
                    <a:pt x="0" y="960"/>
                  </a:lnTo>
                  <a:lnTo>
                    <a:pt x="0" y="969"/>
                  </a:lnTo>
                  <a:lnTo>
                    <a:pt x="353" y="0"/>
                  </a:lnTo>
                  <a:lnTo>
                    <a:pt x="350" y="0"/>
                  </a:lnTo>
                  <a:close/>
                  <a:moveTo>
                    <a:pt x="401" y="0"/>
                  </a:moveTo>
                  <a:lnTo>
                    <a:pt x="0" y="1099"/>
                  </a:lnTo>
                  <a:lnTo>
                    <a:pt x="0" y="1109"/>
                  </a:lnTo>
                  <a:lnTo>
                    <a:pt x="404" y="0"/>
                  </a:lnTo>
                  <a:lnTo>
                    <a:pt x="401" y="0"/>
                  </a:lnTo>
                  <a:close/>
                  <a:moveTo>
                    <a:pt x="452" y="0"/>
                  </a:moveTo>
                  <a:lnTo>
                    <a:pt x="0" y="1239"/>
                  </a:lnTo>
                  <a:lnTo>
                    <a:pt x="0" y="1249"/>
                  </a:lnTo>
                  <a:lnTo>
                    <a:pt x="455" y="0"/>
                  </a:lnTo>
                  <a:lnTo>
                    <a:pt x="452" y="0"/>
                  </a:lnTo>
                  <a:close/>
                  <a:moveTo>
                    <a:pt x="503" y="0"/>
                  </a:moveTo>
                  <a:lnTo>
                    <a:pt x="0" y="1379"/>
                  </a:lnTo>
                  <a:lnTo>
                    <a:pt x="0" y="1389"/>
                  </a:lnTo>
                  <a:lnTo>
                    <a:pt x="507" y="0"/>
                  </a:lnTo>
                  <a:lnTo>
                    <a:pt x="503" y="0"/>
                  </a:lnTo>
                  <a:close/>
                  <a:moveTo>
                    <a:pt x="2034" y="0"/>
                  </a:moveTo>
                  <a:lnTo>
                    <a:pt x="459" y="4324"/>
                  </a:lnTo>
                  <a:lnTo>
                    <a:pt x="462" y="4324"/>
                  </a:lnTo>
                  <a:lnTo>
                    <a:pt x="2038" y="0"/>
                  </a:lnTo>
                  <a:lnTo>
                    <a:pt x="2034" y="0"/>
                  </a:lnTo>
                  <a:close/>
                  <a:moveTo>
                    <a:pt x="1983" y="0"/>
                  </a:moveTo>
                  <a:lnTo>
                    <a:pt x="408" y="4324"/>
                  </a:lnTo>
                  <a:lnTo>
                    <a:pt x="411" y="4324"/>
                  </a:lnTo>
                  <a:lnTo>
                    <a:pt x="1987" y="0"/>
                  </a:lnTo>
                  <a:lnTo>
                    <a:pt x="1983" y="0"/>
                  </a:lnTo>
                  <a:close/>
                  <a:moveTo>
                    <a:pt x="2086" y="0"/>
                  </a:moveTo>
                  <a:lnTo>
                    <a:pt x="510" y="4324"/>
                  </a:lnTo>
                  <a:lnTo>
                    <a:pt x="513" y="4324"/>
                  </a:lnTo>
                  <a:lnTo>
                    <a:pt x="2089" y="0"/>
                  </a:lnTo>
                  <a:lnTo>
                    <a:pt x="2086" y="0"/>
                  </a:lnTo>
                  <a:close/>
                  <a:moveTo>
                    <a:pt x="2137" y="0"/>
                  </a:moveTo>
                  <a:lnTo>
                    <a:pt x="561" y="4324"/>
                  </a:lnTo>
                  <a:lnTo>
                    <a:pt x="564" y="4324"/>
                  </a:lnTo>
                  <a:lnTo>
                    <a:pt x="2140" y="0"/>
                  </a:lnTo>
                  <a:lnTo>
                    <a:pt x="2137" y="0"/>
                  </a:lnTo>
                  <a:close/>
                  <a:moveTo>
                    <a:pt x="2188" y="0"/>
                  </a:moveTo>
                  <a:lnTo>
                    <a:pt x="612" y="4324"/>
                  </a:lnTo>
                  <a:lnTo>
                    <a:pt x="615" y="4324"/>
                  </a:lnTo>
                  <a:lnTo>
                    <a:pt x="2191" y="0"/>
                  </a:lnTo>
                  <a:lnTo>
                    <a:pt x="2188" y="0"/>
                  </a:lnTo>
                  <a:close/>
                  <a:moveTo>
                    <a:pt x="2239" y="0"/>
                  </a:moveTo>
                  <a:lnTo>
                    <a:pt x="663" y="4324"/>
                  </a:lnTo>
                  <a:lnTo>
                    <a:pt x="666" y="4324"/>
                  </a:lnTo>
                  <a:lnTo>
                    <a:pt x="2242" y="0"/>
                  </a:lnTo>
                  <a:lnTo>
                    <a:pt x="2239" y="0"/>
                  </a:lnTo>
                  <a:close/>
                  <a:moveTo>
                    <a:pt x="2290" y="0"/>
                  </a:moveTo>
                  <a:lnTo>
                    <a:pt x="714" y="4324"/>
                  </a:lnTo>
                  <a:lnTo>
                    <a:pt x="718" y="4324"/>
                  </a:lnTo>
                  <a:lnTo>
                    <a:pt x="2293" y="0"/>
                  </a:lnTo>
                  <a:lnTo>
                    <a:pt x="2290" y="0"/>
                  </a:lnTo>
                  <a:close/>
                  <a:moveTo>
                    <a:pt x="2341" y="0"/>
                  </a:moveTo>
                  <a:lnTo>
                    <a:pt x="765" y="4324"/>
                  </a:lnTo>
                  <a:lnTo>
                    <a:pt x="769" y="4324"/>
                  </a:lnTo>
                  <a:lnTo>
                    <a:pt x="2344" y="0"/>
                  </a:lnTo>
                  <a:lnTo>
                    <a:pt x="2341" y="0"/>
                  </a:lnTo>
                  <a:close/>
                  <a:moveTo>
                    <a:pt x="2392" y="0"/>
                  </a:moveTo>
                  <a:lnTo>
                    <a:pt x="816" y="4324"/>
                  </a:lnTo>
                  <a:lnTo>
                    <a:pt x="820" y="4324"/>
                  </a:lnTo>
                  <a:lnTo>
                    <a:pt x="2395" y="0"/>
                  </a:lnTo>
                  <a:lnTo>
                    <a:pt x="2392" y="0"/>
                  </a:lnTo>
                  <a:close/>
                  <a:moveTo>
                    <a:pt x="2443" y="0"/>
                  </a:moveTo>
                  <a:lnTo>
                    <a:pt x="867" y="4324"/>
                  </a:lnTo>
                  <a:lnTo>
                    <a:pt x="871" y="4324"/>
                  </a:lnTo>
                  <a:lnTo>
                    <a:pt x="2447" y="0"/>
                  </a:lnTo>
                  <a:lnTo>
                    <a:pt x="2443" y="0"/>
                  </a:lnTo>
                  <a:close/>
                  <a:moveTo>
                    <a:pt x="2494" y="0"/>
                  </a:moveTo>
                  <a:lnTo>
                    <a:pt x="918" y="4324"/>
                  </a:lnTo>
                  <a:lnTo>
                    <a:pt x="922" y="4324"/>
                  </a:lnTo>
                  <a:lnTo>
                    <a:pt x="2498" y="0"/>
                  </a:lnTo>
                  <a:lnTo>
                    <a:pt x="2494" y="0"/>
                  </a:lnTo>
                  <a:close/>
                  <a:moveTo>
                    <a:pt x="2545" y="0"/>
                  </a:moveTo>
                  <a:lnTo>
                    <a:pt x="969" y="4324"/>
                  </a:lnTo>
                  <a:lnTo>
                    <a:pt x="973" y="4324"/>
                  </a:lnTo>
                  <a:lnTo>
                    <a:pt x="2549" y="0"/>
                  </a:lnTo>
                  <a:lnTo>
                    <a:pt x="2545" y="0"/>
                  </a:lnTo>
                  <a:close/>
                  <a:moveTo>
                    <a:pt x="2596" y="0"/>
                  </a:moveTo>
                  <a:lnTo>
                    <a:pt x="1021" y="4324"/>
                  </a:lnTo>
                  <a:lnTo>
                    <a:pt x="1024" y="4324"/>
                  </a:lnTo>
                  <a:lnTo>
                    <a:pt x="2600" y="0"/>
                  </a:lnTo>
                  <a:lnTo>
                    <a:pt x="2596" y="0"/>
                  </a:lnTo>
                  <a:close/>
                  <a:moveTo>
                    <a:pt x="2647" y="0"/>
                  </a:moveTo>
                  <a:lnTo>
                    <a:pt x="1072" y="4324"/>
                  </a:lnTo>
                  <a:lnTo>
                    <a:pt x="1075" y="4324"/>
                  </a:lnTo>
                  <a:lnTo>
                    <a:pt x="2651" y="0"/>
                  </a:lnTo>
                  <a:lnTo>
                    <a:pt x="2647" y="0"/>
                  </a:lnTo>
                  <a:close/>
                  <a:moveTo>
                    <a:pt x="2699" y="0"/>
                  </a:moveTo>
                  <a:lnTo>
                    <a:pt x="1123" y="4324"/>
                  </a:lnTo>
                  <a:lnTo>
                    <a:pt x="1126" y="4324"/>
                  </a:lnTo>
                  <a:lnTo>
                    <a:pt x="2702" y="0"/>
                  </a:lnTo>
                  <a:lnTo>
                    <a:pt x="2699" y="0"/>
                  </a:lnTo>
                  <a:close/>
                  <a:moveTo>
                    <a:pt x="2750" y="0"/>
                  </a:moveTo>
                  <a:lnTo>
                    <a:pt x="1174" y="4324"/>
                  </a:lnTo>
                  <a:lnTo>
                    <a:pt x="1177" y="4324"/>
                  </a:lnTo>
                  <a:lnTo>
                    <a:pt x="2753" y="0"/>
                  </a:lnTo>
                  <a:lnTo>
                    <a:pt x="2750" y="0"/>
                  </a:lnTo>
                  <a:close/>
                  <a:moveTo>
                    <a:pt x="2801" y="0"/>
                  </a:moveTo>
                  <a:lnTo>
                    <a:pt x="1225" y="4324"/>
                  </a:lnTo>
                  <a:lnTo>
                    <a:pt x="1228" y="4324"/>
                  </a:lnTo>
                  <a:lnTo>
                    <a:pt x="2804" y="0"/>
                  </a:lnTo>
                  <a:lnTo>
                    <a:pt x="2801" y="0"/>
                  </a:lnTo>
                  <a:close/>
                  <a:moveTo>
                    <a:pt x="2852" y="0"/>
                  </a:moveTo>
                  <a:lnTo>
                    <a:pt x="1276" y="4324"/>
                  </a:lnTo>
                  <a:lnTo>
                    <a:pt x="1279" y="4324"/>
                  </a:lnTo>
                  <a:lnTo>
                    <a:pt x="2855" y="0"/>
                  </a:lnTo>
                  <a:lnTo>
                    <a:pt x="2852" y="0"/>
                  </a:lnTo>
                  <a:close/>
                  <a:moveTo>
                    <a:pt x="2903" y="0"/>
                  </a:moveTo>
                  <a:lnTo>
                    <a:pt x="1327" y="4324"/>
                  </a:lnTo>
                  <a:lnTo>
                    <a:pt x="1330" y="4324"/>
                  </a:lnTo>
                  <a:lnTo>
                    <a:pt x="2906" y="0"/>
                  </a:lnTo>
                  <a:lnTo>
                    <a:pt x="2903" y="0"/>
                  </a:lnTo>
                  <a:close/>
                  <a:moveTo>
                    <a:pt x="2954" y="0"/>
                  </a:moveTo>
                  <a:lnTo>
                    <a:pt x="1378" y="4324"/>
                  </a:lnTo>
                  <a:lnTo>
                    <a:pt x="1382" y="4324"/>
                  </a:lnTo>
                  <a:lnTo>
                    <a:pt x="2957" y="0"/>
                  </a:lnTo>
                  <a:lnTo>
                    <a:pt x="2954" y="0"/>
                  </a:lnTo>
                  <a:close/>
                  <a:moveTo>
                    <a:pt x="3005" y="0"/>
                  </a:moveTo>
                  <a:lnTo>
                    <a:pt x="1429" y="4324"/>
                  </a:lnTo>
                  <a:lnTo>
                    <a:pt x="1433" y="4324"/>
                  </a:lnTo>
                  <a:lnTo>
                    <a:pt x="3008" y="0"/>
                  </a:lnTo>
                  <a:lnTo>
                    <a:pt x="3005" y="0"/>
                  </a:lnTo>
                  <a:close/>
                  <a:moveTo>
                    <a:pt x="3056" y="0"/>
                  </a:moveTo>
                  <a:lnTo>
                    <a:pt x="1480" y="4324"/>
                  </a:lnTo>
                  <a:lnTo>
                    <a:pt x="1484" y="4324"/>
                  </a:lnTo>
                  <a:lnTo>
                    <a:pt x="3059" y="0"/>
                  </a:lnTo>
                  <a:lnTo>
                    <a:pt x="3056" y="0"/>
                  </a:lnTo>
                  <a:close/>
                  <a:moveTo>
                    <a:pt x="3107" y="0"/>
                  </a:moveTo>
                  <a:lnTo>
                    <a:pt x="1531" y="4324"/>
                  </a:lnTo>
                  <a:lnTo>
                    <a:pt x="1535" y="4324"/>
                  </a:lnTo>
                  <a:lnTo>
                    <a:pt x="3111" y="0"/>
                  </a:lnTo>
                  <a:lnTo>
                    <a:pt x="3107" y="0"/>
                  </a:lnTo>
                  <a:close/>
                  <a:moveTo>
                    <a:pt x="3158" y="0"/>
                  </a:moveTo>
                  <a:lnTo>
                    <a:pt x="1582" y="4324"/>
                  </a:lnTo>
                  <a:lnTo>
                    <a:pt x="1586" y="4324"/>
                  </a:lnTo>
                  <a:lnTo>
                    <a:pt x="3162" y="0"/>
                  </a:lnTo>
                  <a:lnTo>
                    <a:pt x="3158" y="0"/>
                  </a:lnTo>
                  <a:close/>
                  <a:moveTo>
                    <a:pt x="3209" y="0"/>
                  </a:moveTo>
                  <a:lnTo>
                    <a:pt x="1634" y="4324"/>
                  </a:lnTo>
                  <a:lnTo>
                    <a:pt x="1637" y="4324"/>
                  </a:lnTo>
                  <a:lnTo>
                    <a:pt x="3213" y="0"/>
                  </a:lnTo>
                  <a:lnTo>
                    <a:pt x="3209" y="0"/>
                  </a:lnTo>
                  <a:close/>
                  <a:moveTo>
                    <a:pt x="3260" y="0"/>
                  </a:moveTo>
                  <a:lnTo>
                    <a:pt x="1685" y="4324"/>
                  </a:lnTo>
                  <a:lnTo>
                    <a:pt x="1688" y="4324"/>
                  </a:lnTo>
                  <a:lnTo>
                    <a:pt x="3264" y="0"/>
                  </a:lnTo>
                  <a:lnTo>
                    <a:pt x="3260" y="0"/>
                  </a:lnTo>
                  <a:close/>
                  <a:moveTo>
                    <a:pt x="3311" y="0"/>
                  </a:moveTo>
                  <a:lnTo>
                    <a:pt x="1736" y="4324"/>
                  </a:lnTo>
                  <a:lnTo>
                    <a:pt x="1739" y="4324"/>
                  </a:lnTo>
                  <a:lnTo>
                    <a:pt x="3315" y="0"/>
                  </a:lnTo>
                  <a:lnTo>
                    <a:pt x="3311" y="0"/>
                  </a:lnTo>
                  <a:close/>
                  <a:moveTo>
                    <a:pt x="3363" y="0"/>
                  </a:moveTo>
                  <a:lnTo>
                    <a:pt x="1787" y="4324"/>
                  </a:lnTo>
                  <a:lnTo>
                    <a:pt x="1790" y="4324"/>
                  </a:lnTo>
                  <a:lnTo>
                    <a:pt x="3366" y="0"/>
                  </a:lnTo>
                  <a:lnTo>
                    <a:pt x="3363" y="0"/>
                  </a:lnTo>
                  <a:close/>
                  <a:moveTo>
                    <a:pt x="3414" y="0"/>
                  </a:moveTo>
                  <a:lnTo>
                    <a:pt x="1838" y="4324"/>
                  </a:lnTo>
                  <a:lnTo>
                    <a:pt x="1841" y="4324"/>
                  </a:lnTo>
                  <a:lnTo>
                    <a:pt x="3417" y="0"/>
                  </a:lnTo>
                  <a:lnTo>
                    <a:pt x="3414" y="0"/>
                  </a:lnTo>
                  <a:close/>
                  <a:moveTo>
                    <a:pt x="3465" y="0"/>
                  </a:moveTo>
                  <a:lnTo>
                    <a:pt x="1889" y="4324"/>
                  </a:lnTo>
                  <a:lnTo>
                    <a:pt x="1892" y="4324"/>
                  </a:lnTo>
                  <a:lnTo>
                    <a:pt x="3468" y="0"/>
                  </a:lnTo>
                  <a:lnTo>
                    <a:pt x="3465" y="0"/>
                  </a:lnTo>
                  <a:close/>
                  <a:moveTo>
                    <a:pt x="3516" y="0"/>
                  </a:moveTo>
                  <a:lnTo>
                    <a:pt x="1939" y="4324"/>
                  </a:lnTo>
                  <a:lnTo>
                    <a:pt x="1942" y="4324"/>
                  </a:lnTo>
                  <a:lnTo>
                    <a:pt x="3519" y="0"/>
                  </a:lnTo>
                  <a:lnTo>
                    <a:pt x="3516" y="0"/>
                  </a:lnTo>
                  <a:close/>
                  <a:moveTo>
                    <a:pt x="3567" y="0"/>
                  </a:moveTo>
                  <a:lnTo>
                    <a:pt x="1990" y="4324"/>
                  </a:lnTo>
                  <a:lnTo>
                    <a:pt x="1993" y="4324"/>
                  </a:lnTo>
                  <a:lnTo>
                    <a:pt x="3570" y="0"/>
                  </a:lnTo>
                  <a:lnTo>
                    <a:pt x="3567" y="0"/>
                  </a:lnTo>
                  <a:close/>
                  <a:moveTo>
                    <a:pt x="3618" y="0"/>
                  </a:moveTo>
                  <a:lnTo>
                    <a:pt x="2041" y="4324"/>
                  </a:lnTo>
                  <a:lnTo>
                    <a:pt x="2045" y="4324"/>
                  </a:lnTo>
                  <a:lnTo>
                    <a:pt x="3621" y="0"/>
                  </a:lnTo>
                  <a:lnTo>
                    <a:pt x="3618" y="0"/>
                  </a:lnTo>
                  <a:close/>
                  <a:moveTo>
                    <a:pt x="3669" y="0"/>
                  </a:moveTo>
                  <a:lnTo>
                    <a:pt x="2092" y="4324"/>
                  </a:lnTo>
                  <a:lnTo>
                    <a:pt x="2096" y="4324"/>
                  </a:lnTo>
                  <a:lnTo>
                    <a:pt x="3672" y="0"/>
                  </a:lnTo>
                  <a:lnTo>
                    <a:pt x="3669" y="0"/>
                  </a:lnTo>
                  <a:close/>
                  <a:moveTo>
                    <a:pt x="3720" y="0"/>
                  </a:moveTo>
                  <a:lnTo>
                    <a:pt x="2143" y="4324"/>
                  </a:lnTo>
                  <a:lnTo>
                    <a:pt x="2147" y="4324"/>
                  </a:lnTo>
                  <a:lnTo>
                    <a:pt x="3724" y="0"/>
                  </a:lnTo>
                  <a:lnTo>
                    <a:pt x="3720" y="0"/>
                  </a:lnTo>
                  <a:close/>
                  <a:moveTo>
                    <a:pt x="3771" y="0"/>
                  </a:moveTo>
                  <a:lnTo>
                    <a:pt x="2194" y="4324"/>
                  </a:lnTo>
                  <a:lnTo>
                    <a:pt x="2198" y="4324"/>
                  </a:lnTo>
                  <a:lnTo>
                    <a:pt x="3775" y="0"/>
                  </a:lnTo>
                  <a:lnTo>
                    <a:pt x="3771" y="0"/>
                  </a:lnTo>
                  <a:close/>
                  <a:moveTo>
                    <a:pt x="3822" y="0"/>
                  </a:moveTo>
                  <a:lnTo>
                    <a:pt x="2245" y="4324"/>
                  </a:lnTo>
                  <a:lnTo>
                    <a:pt x="2249" y="4324"/>
                  </a:lnTo>
                  <a:lnTo>
                    <a:pt x="3826" y="0"/>
                  </a:lnTo>
                  <a:lnTo>
                    <a:pt x="3822" y="0"/>
                  </a:lnTo>
                  <a:close/>
                  <a:moveTo>
                    <a:pt x="3873" y="0"/>
                  </a:moveTo>
                  <a:lnTo>
                    <a:pt x="2297" y="4324"/>
                  </a:lnTo>
                  <a:lnTo>
                    <a:pt x="2300" y="4324"/>
                  </a:lnTo>
                  <a:lnTo>
                    <a:pt x="3877" y="0"/>
                  </a:lnTo>
                  <a:lnTo>
                    <a:pt x="3873" y="0"/>
                  </a:lnTo>
                  <a:close/>
                  <a:moveTo>
                    <a:pt x="3924" y="0"/>
                  </a:moveTo>
                  <a:lnTo>
                    <a:pt x="2348" y="4324"/>
                  </a:lnTo>
                  <a:lnTo>
                    <a:pt x="2351" y="4324"/>
                  </a:lnTo>
                  <a:lnTo>
                    <a:pt x="3928" y="0"/>
                  </a:lnTo>
                  <a:lnTo>
                    <a:pt x="3924" y="0"/>
                  </a:lnTo>
                  <a:close/>
                  <a:moveTo>
                    <a:pt x="3975" y="0"/>
                  </a:moveTo>
                  <a:lnTo>
                    <a:pt x="2399" y="4324"/>
                  </a:lnTo>
                  <a:lnTo>
                    <a:pt x="2402" y="4324"/>
                  </a:lnTo>
                  <a:lnTo>
                    <a:pt x="3979" y="0"/>
                  </a:lnTo>
                  <a:lnTo>
                    <a:pt x="3975" y="0"/>
                  </a:lnTo>
                  <a:close/>
                  <a:moveTo>
                    <a:pt x="4027" y="0"/>
                  </a:moveTo>
                  <a:lnTo>
                    <a:pt x="2450" y="4324"/>
                  </a:lnTo>
                  <a:lnTo>
                    <a:pt x="2453" y="4324"/>
                  </a:lnTo>
                  <a:lnTo>
                    <a:pt x="4030" y="0"/>
                  </a:lnTo>
                  <a:lnTo>
                    <a:pt x="4027" y="0"/>
                  </a:lnTo>
                  <a:close/>
                  <a:moveTo>
                    <a:pt x="4078" y="0"/>
                  </a:moveTo>
                  <a:lnTo>
                    <a:pt x="2501" y="4324"/>
                  </a:lnTo>
                  <a:lnTo>
                    <a:pt x="2504" y="4324"/>
                  </a:lnTo>
                  <a:lnTo>
                    <a:pt x="4081" y="0"/>
                  </a:lnTo>
                  <a:lnTo>
                    <a:pt x="4078" y="0"/>
                  </a:lnTo>
                  <a:close/>
                  <a:moveTo>
                    <a:pt x="4129" y="0"/>
                  </a:moveTo>
                  <a:lnTo>
                    <a:pt x="2552" y="4324"/>
                  </a:lnTo>
                  <a:lnTo>
                    <a:pt x="2555" y="4324"/>
                  </a:lnTo>
                  <a:lnTo>
                    <a:pt x="4132" y="0"/>
                  </a:lnTo>
                  <a:lnTo>
                    <a:pt x="4129" y="0"/>
                  </a:lnTo>
                  <a:close/>
                  <a:moveTo>
                    <a:pt x="4180" y="0"/>
                  </a:moveTo>
                  <a:lnTo>
                    <a:pt x="2603" y="4324"/>
                  </a:lnTo>
                  <a:lnTo>
                    <a:pt x="2606" y="4324"/>
                  </a:lnTo>
                  <a:lnTo>
                    <a:pt x="4183" y="0"/>
                  </a:lnTo>
                  <a:lnTo>
                    <a:pt x="4180" y="0"/>
                  </a:lnTo>
                  <a:close/>
                  <a:moveTo>
                    <a:pt x="4231" y="0"/>
                  </a:moveTo>
                  <a:lnTo>
                    <a:pt x="2654" y="4324"/>
                  </a:lnTo>
                  <a:lnTo>
                    <a:pt x="2658" y="4324"/>
                  </a:lnTo>
                  <a:lnTo>
                    <a:pt x="4234" y="0"/>
                  </a:lnTo>
                  <a:lnTo>
                    <a:pt x="4231" y="0"/>
                  </a:lnTo>
                  <a:close/>
                  <a:moveTo>
                    <a:pt x="554" y="0"/>
                  </a:moveTo>
                  <a:lnTo>
                    <a:pt x="0" y="1519"/>
                  </a:lnTo>
                  <a:lnTo>
                    <a:pt x="0" y="1529"/>
                  </a:lnTo>
                  <a:lnTo>
                    <a:pt x="558" y="0"/>
                  </a:lnTo>
                  <a:lnTo>
                    <a:pt x="554" y="0"/>
                  </a:lnTo>
                  <a:close/>
                  <a:moveTo>
                    <a:pt x="605" y="0"/>
                  </a:moveTo>
                  <a:lnTo>
                    <a:pt x="0" y="1660"/>
                  </a:lnTo>
                  <a:lnTo>
                    <a:pt x="0" y="1670"/>
                  </a:lnTo>
                  <a:lnTo>
                    <a:pt x="609" y="0"/>
                  </a:lnTo>
                  <a:lnTo>
                    <a:pt x="605" y="0"/>
                  </a:lnTo>
                  <a:close/>
                  <a:moveTo>
                    <a:pt x="656" y="0"/>
                  </a:moveTo>
                  <a:lnTo>
                    <a:pt x="0" y="1800"/>
                  </a:lnTo>
                  <a:lnTo>
                    <a:pt x="0" y="1810"/>
                  </a:lnTo>
                  <a:lnTo>
                    <a:pt x="660" y="0"/>
                  </a:lnTo>
                  <a:lnTo>
                    <a:pt x="656" y="0"/>
                  </a:lnTo>
                  <a:close/>
                  <a:moveTo>
                    <a:pt x="707" y="0"/>
                  </a:moveTo>
                  <a:lnTo>
                    <a:pt x="0" y="1940"/>
                  </a:lnTo>
                  <a:lnTo>
                    <a:pt x="0" y="1950"/>
                  </a:lnTo>
                  <a:lnTo>
                    <a:pt x="711" y="0"/>
                  </a:lnTo>
                  <a:lnTo>
                    <a:pt x="707" y="0"/>
                  </a:lnTo>
                  <a:close/>
                  <a:moveTo>
                    <a:pt x="758" y="0"/>
                  </a:moveTo>
                  <a:lnTo>
                    <a:pt x="0" y="2080"/>
                  </a:lnTo>
                  <a:lnTo>
                    <a:pt x="0" y="2089"/>
                  </a:lnTo>
                  <a:lnTo>
                    <a:pt x="762" y="0"/>
                  </a:lnTo>
                  <a:lnTo>
                    <a:pt x="758" y="0"/>
                  </a:lnTo>
                  <a:close/>
                  <a:moveTo>
                    <a:pt x="810" y="0"/>
                  </a:moveTo>
                  <a:lnTo>
                    <a:pt x="0" y="2220"/>
                  </a:lnTo>
                  <a:lnTo>
                    <a:pt x="0" y="2229"/>
                  </a:lnTo>
                  <a:lnTo>
                    <a:pt x="813" y="0"/>
                  </a:lnTo>
                  <a:lnTo>
                    <a:pt x="810" y="0"/>
                  </a:lnTo>
                  <a:close/>
                  <a:moveTo>
                    <a:pt x="861" y="0"/>
                  </a:moveTo>
                  <a:lnTo>
                    <a:pt x="0" y="2360"/>
                  </a:lnTo>
                  <a:lnTo>
                    <a:pt x="0" y="2369"/>
                  </a:lnTo>
                  <a:lnTo>
                    <a:pt x="864" y="0"/>
                  </a:lnTo>
                  <a:lnTo>
                    <a:pt x="861" y="0"/>
                  </a:lnTo>
                  <a:close/>
                  <a:moveTo>
                    <a:pt x="912" y="0"/>
                  </a:moveTo>
                  <a:lnTo>
                    <a:pt x="0" y="2500"/>
                  </a:lnTo>
                  <a:lnTo>
                    <a:pt x="0" y="2509"/>
                  </a:lnTo>
                  <a:lnTo>
                    <a:pt x="915" y="0"/>
                  </a:lnTo>
                  <a:lnTo>
                    <a:pt x="912" y="0"/>
                  </a:lnTo>
                  <a:close/>
                  <a:moveTo>
                    <a:pt x="963" y="0"/>
                  </a:moveTo>
                  <a:lnTo>
                    <a:pt x="0" y="2640"/>
                  </a:lnTo>
                  <a:lnTo>
                    <a:pt x="0" y="2649"/>
                  </a:lnTo>
                  <a:lnTo>
                    <a:pt x="966" y="0"/>
                  </a:lnTo>
                  <a:lnTo>
                    <a:pt x="963" y="0"/>
                  </a:lnTo>
                  <a:close/>
                  <a:moveTo>
                    <a:pt x="1014" y="0"/>
                  </a:moveTo>
                  <a:lnTo>
                    <a:pt x="0" y="2781"/>
                  </a:lnTo>
                  <a:lnTo>
                    <a:pt x="0" y="2790"/>
                  </a:lnTo>
                  <a:lnTo>
                    <a:pt x="1017" y="0"/>
                  </a:lnTo>
                  <a:lnTo>
                    <a:pt x="1014" y="0"/>
                  </a:lnTo>
                  <a:close/>
                  <a:moveTo>
                    <a:pt x="1065" y="0"/>
                  </a:moveTo>
                  <a:lnTo>
                    <a:pt x="0" y="2921"/>
                  </a:lnTo>
                  <a:lnTo>
                    <a:pt x="0" y="2930"/>
                  </a:lnTo>
                  <a:lnTo>
                    <a:pt x="1068" y="0"/>
                  </a:lnTo>
                  <a:lnTo>
                    <a:pt x="1065" y="0"/>
                  </a:lnTo>
                  <a:close/>
                  <a:moveTo>
                    <a:pt x="1116" y="0"/>
                  </a:moveTo>
                  <a:lnTo>
                    <a:pt x="0" y="3061"/>
                  </a:lnTo>
                  <a:lnTo>
                    <a:pt x="0" y="3070"/>
                  </a:lnTo>
                  <a:lnTo>
                    <a:pt x="1119" y="0"/>
                  </a:lnTo>
                  <a:lnTo>
                    <a:pt x="1116" y="0"/>
                  </a:lnTo>
                  <a:close/>
                  <a:moveTo>
                    <a:pt x="1167" y="0"/>
                  </a:moveTo>
                  <a:lnTo>
                    <a:pt x="0" y="3201"/>
                  </a:lnTo>
                  <a:lnTo>
                    <a:pt x="0" y="3210"/>
                  </a:lnTo>
                  <a:lnTo>
                    <a:pt x="1171" y="0"/>
                  </a:lnTo>
                  <a:lnTo>
                    <a:pt x="1167" y="0"/>
                  </a:lnTo>
                  <a:close/>
                  <a:moveTo>
                    <a:pt x="1218" y="0"/>
                  </a:moveTo>
                  <a:lnTo>
                    <a:pt x="0" y="3341"/>
                  </a:lnTo>
                  <a:lnTo>
                    <a:pt x="0" y="3350"/>
                  </a:lnTo>
                  <a:lnTo>
                    <a:pt x="1222" y="0"/>
                  </a:lnTo>
                  <a:lnTo>
                    <a:pt x="1218" y="0"/>
                  </a:lnTo>
                  <a:close/>
                  <a:moveTo>
                    <a:pt x="1269" y="0"/>
                  </a:moveTo>
                  <a:lnTo>
                    <a:pt x="0" y="3481"/>
                  </a:lnTo>
                  <a:lnTo>
                    <a:pt x="0" y="3490"/>
                  </a:lnTo>
                  <a:lnTo>
                    <a:pt x="1273" y="0"/>
                  </a:lnTo>
                  <a:lnTo>
                    <a:pt x="1269" y="0"/>
                  </a:lnTo>
                  <a:close/>
                  <a:moveTo>
                    <a:pt x="1320" y="0"/>
                  </a:moveTo>
                  <a:lnTo>
                    <a:pt x="0" y="3620"/>
                  </a:lnTo>
                  <a:lnTo>
                    <a:pt x="0" y="3630"/>
                  </a:lnTo>
                  <a:lnTo>
                    <a:pt x="1324" y="0"/>
                  </a:lnTo>
                  <a:lnTo>
                    <a:pt x="1320" y="0"/>
                  </a:lnTo>
                  <a:close/>
                  <a:moveTo>
                    <a:pt x="1371" y="0"/>
                  </a:moveTo>
                  <a:lnTo>
                    <a:pt x="0" y="3760"/>
                  </a:lnTo>
                  <a:lnTo>
                    <a:pt x="0" y="3770"/>
                  </a:lnTo>
                  <a:lnTo>
                    <a:pt x="1375" y="0"/>
                  </a:lnTo>
                  <a:lnTo>
                    <a:pt x="1371" y="0"/>
                  </a:lnTo>
                  <a:close/>
                  <a:moveTo>
                    <a:pt x="1423" y="0"/>
                  </a:moveTo>
                  <a:lnTo>
                    <a:pt x="0" y="3901"/>
                  </a:lnTo>
                  <a:lnTo>
                    <a:pt x="0" y="3911"/>
                  </a:lnTo>
                  <a:lnTo>
                    <a:pt x="1426" y="0"/>
                  </a:lnTo>
                  <a:lnTo>
                    <a:pt x="1423" y="0"/>
                  </a:lnTo>
                  <a:close/>
                  <a:moveTo>
                    <a:pt x="1474" y="0"/>
                  </a:moveTo>
                  <a:lnTo>
                    <a:pt x="0" y="4041"/>
                  </a:lnTo>
                  <a:lnTo>
                    <a:pt x="0" y="4051"/>
                  </a:lnTo>
                  <a:lnTo>
                    <a:pt x="1477" y="0"/>
                  </a:lnTo>
                  <a:lnTo>
                    <a:pt x="1474" y="0"/>
                  </a:lnTo>
                  <a:close/>
                  <a:moveTo>
                    <a:pt x="1525" y="0"/>
                  </a:moveTo>
                  <a:lnTo>
                    <a:pt x="0" y="4181"/>
                  </a:lnTo>
                  <a:lnTo>
                    <a:pt x="0" y="4191"/>
                  </a:lnTo>
                  <a:lnTo>
                    <a:pt x="1528" y="0"/>
                  </a:lnTo>
                  <a:lnTo>
                    <a:pt x="1525" y="0"/>
                  </a:lnTo>
                  <a:close/>
                  <a:moveTo>
                    <a:pt x="1576" y="0"/>
                  </a:moveTo>
                  <a:lnTo>
                    <a:pt x="0" y="4321"/>
                  </a:lnTo>
                  <a:lnTo>
                    <a:pt x="0" y="4324"/>
                  </a:lnTo>
                  <a:lnTo>
                    <a:pt x="2" y="4324"/>
                  </a:lnTo>
                  <a:lnTo>
                    <a:pt x="1579" y="0"/>
                  </a:lnTo>
                  <a:lnTo>
                    <a:pt x="1576" y="0"/>
                  </a:lnTo>
                  <a:close/>
                  <a:moveTo>
                    <a:pt x="1627" y="0"/>
                  </a:moveTo>
                  <a:lnTo>
                    <a:pt x="50" y="4324"/>
                  </a:lnTo>
                  <a:lnTo>
                    <a:pt x="53" y="4324"/>
                  </a:lnTo>
                  <a:lnTo>
                    <a:pt x="1630" y="0"/>
                  </a:lnTo>
                  <a:lnTo>
                    <a:pt x="1627" y="0"/>
                  </a:lnTo>
                  <a:close/>
                  <a:moveTo>
                    <a:pt x="1678" y="0"/>
                  </a:moveTo>
                  <a:lnTo>
                    <a:pt x="101" y="4324"/>
                  </a:lnTo>
                  <a:lnTo>
                    <a:pt x="105" y="4324"/>
                  </a:lnTo>
                  <a:lnTo>
                    <a:pt x="1681" y="0"/>
                  </a:lnTo>
                  <a:lnTo>
                    <a:pt x="1678" y="0"/>
                  </a:lnTo>
                  <a:close/>
                  <a:moveTo>
                    <a:pt x="1729" y="0"/>
                  </a:moveTo>
                  <a:lnTo>
                    <a:pt x="152" y="4324"/>
                  </a:lnTo>
                  <a:lnTo>
                    <a:pt x="156" y="4324"/>
                  </a:lnTo>
                  <a:lnTo>
                    <a:pt x="1732" y="0"/>
                  </a:lnTo>
                  <a:lnTo>
                    <a:pt x="1729" y="0"/>
                  </a:lnTo>
                  <a:close/>
                  <a:moveTo>
                    <a:pt x="1780" y="0"/>
                  </a:moveTo>
                  <a:lnTo>
                    <a:pt x="203" y="4324"/>
                  </a:lnTo>
                  <a:lnTo>
                    <a:pt x="207" y="4324"/>
                  </a:lnTo>
                  <a:lnTo>
                    <a:pt x="1783" y="0"/>
                  </a:lnTo>
                  <a:lnTo>
                    <a:pt x="1780" y="0"/>
                  </a:lnTo>
                  <a:close/>
                  <a:moveTo>
                    <a:pt x="1831" y="0"/>
                  </a:moveTo>
                  <a:lnTo>
                    <a:pt x="254" y="4324"/>
                  </a:lnTo>
                  <a:lnTo>
                    <a:pt x="258" y="4324"/>
                  </a:lnTo>
                  <a:lnTo>
                    <a:pt x="1835" y="0"/>
                  </a:lnTo>
                  <a:lnTo>
                    <a:pt x="1831" y="0"/>
                  </a:lnTo>
                  <a:close/>
                  <a:moveTo>
                    <a:pt x="1882" y="0"/>
                  </a:moveTo>
                  <a:lnTo>
                    <a:pt x="305" y="4324"/>
                  </a:lnTo>
                  <a:lnTo>
                    <a:pt x="309" y="4324"/>
                  </a:lnTo>
                  <a:lnTo>
                    <a:pt x="1886" y="0"/>
                  </a:lnTo>
                  <a:lnTo>
                    <a:pt x="1882" y="0"/>
                  </a:lnTo>
                  <a:close/>
                  <a:moveTo>
                    <a:pt x="1932" y="0"/>
                  </a:moveTo>
                  <a:lnTo>
                    <a:pt x="357" y="4324"/>
                  </a:lnTo>
                  <a:lnTo>
                    <a:pt x="360" y="4324"/>
                  </a:lnTo>
                  <a:lnTo>
                    <a:pt x="1936" y="0"/>
                  </a:lnTo>
                  <a:lnTo>
                    <a:pt x="1932" y="0"/>
                  </a:lnTo>
                  <a:close/>
                  <a:moveTo>
                    <a:pt x="6631" y="0"/>
                  </a:moveTo>
                  <a:lnTo>
                    <a:pt x="5055" y="4324"/>
                  </a:lnTo>
                  <a:lnTo>
                    <a:pt x="5058" y="4324"/>
                  </a:lnTo>
                  <a:lnTo>
                    <a:pt x="6634" y="0"/>
                  </a:lnTo>
                  <a:lnTo>
                    <a:pt x="6631" y="0"/>
                  </a:lnTo>
                  <a:close/>
                  <a:moveTo>
                    <a:pt x="6580" y="0"/>
                  </a:moveTo>
                  <a:lnTo>
                    <a:pt x="5004" y="4324"/>
                  </a:lnTo>
                  <a:lnTo>
                    <a:pt x="5007" y="4324"/>
                  </a:lnTo>
                  <a:lnTo>
                    <a:pt x="6583" y="0"/>
                  </a:lnTo>
                  <a:lnTo>
                    <a:pt x="6580" y="0"/>
                  </a:lnTo>
                  <a:close/>
                  <a:moveTo>
                    <a:pt x="6682" y="0"/>
                  </a:moveTo>
                  <a:lnTo>
                    <a:pt x="5106" y="4324"/>
                  </a:lnTo>
                  <a:lnTo>
                    <a:pt x="5109" y="4324"/>
                  </a:lnTo>
                  <a:lnTo>
                    <a:pt x="6685" y="0"/>
                  </a:lnTo>
                  <a:lnTo>
                    <a:pt x="6682" y="0"/>
                  </a:lnTo>
                  <a:close/>
                  <a:moveTo>
                    <a:pt x="6733" y="0"/>
                  </a:moveTo>
                  <a:lnTo>
                    <a:pt x="5157" y="4324"/>
                  </a:lnTo>
                  <a:lnTo>
                    <a:pt x="5160" y="4324"/>
                  </a:lnTo>
                  <a:lnTo>
                    <a:pt x="6736" y="0"/>
                  </a:lnTo>
                  <a:lnTo>
                    <a:pt x="6733" y="0"/>
                  </a:lnTo>
                  <a:close/>
                  <a:moveTo>
                    <a:pt x="6784" y="0"/>
                  </a:moveTo>
                  <a:lnTo>
                    <a:pt x="5208" y="4324"/>
                  </a:lnTo>
                  <a:lnTo>
                    <a:pt x="5211" y="4324"/>
                  </a:lnTo>
                  <a:lnTo>
                    <a:pt x="6787" y="0"/>
                  </a:lnTo>
                  <a:lnTo>
                    <a:pt x="6784" y="0"/>
                  </a:lnTo>
                  <a:close/>
                  <a:moveTo>
                    <a:pt x="6835" y="0"/>
                  </a:moveTo>
                  <a:lnTo>
                    <a:pt x="5259" y="4324"/>
                  </a:lnTo>
                  <a:lnTo>
                    <a:pt x="5263" y="4324"/>
                  </a:lnTo>
                  <a:lnTo>
                    <a:pt x="6838" y="0"/>
                  </a:lnTo>
                  <a:lnTo>
                    <a:pt x="6835" y="0"/>
                  </a:lnTo>
                  <a:close/>
                  <a:moveTo>
                    <a:pt x="6886" y="0"/>
                  </a:moveTo>
                  <a:lnTo>
                    <a:pt x="5310" y="4324"/>
                  </a:lnTo>
                  <a:lnTo>
                    <a:pt x="5314" y="4324"/>
                  </a:lnTo>
                  <a:lnTo>
                    <a:pt x="6889" y="0"/>
                  </a:lnTo>
                  <a:lnTo>
                    <a:pt x="6886" y="0"/>
                  </a:lnTo>
                  <a:close/>
                  <a:moveTo>
                    <a:pt x="6937" y="0"/>
                  </a:moveTo>
                  <a:lnTo>
                    <a:pt x="5361" y="4324"/>
                  </a:lnTo>
                  <a:lnTo>
                    <a:pt x="5365" y="4324"/>
                  </a:lnTo>
                  <a:lnTo>
                    <a:pt x="6940" y="0"/>
                  </a:lnTo>
                  <a:lnTo>
                    <a:pt x="6937" y="0"/>
                  </a:lnTo>
                  <a:close/>
                  <a:moveTo>
                    <a:pt x="6988" y="0"/>
                  </a:moveTo>
                  <a:lnTo>
                    <a:pt x="5412" y="4324"/>
                  </a:lnTo>
                  <a:lnTo>
                    <a:pt x="5416" y="4324"/>
                  </a:lnTo>
                  <a:lnTo>
                    <a:pt x="6992" y="0"/>
                  </a:lnTo>
                  <a:lnTo>
                    <a:pt x="6988" y="0"/>
                  </a:lnTo>
                  <a:close/>
                  <a:moveTo>
                    <a:pt x="7039" y="0"/>
                  </a:moveTo>
                  <a:lnTo>
                    <a:pt x="5463" y="4324"/>
                  </a:lnTo>
                  <a:lnTo>
                    <a:pt x="5467" y="4324"/>
                  </a:lnTo>
                  <a:lnTo>
                    <a:pt x="7043" y="0"/>
                  </a:lnTo>
                  <a:lnTo>
                    <a:pt x="7039" y="0"/>
                  </a:lnTo>
                  <a:close/>
                  <a:moveTo>
                    <a:pt x="7090" y="0"/>
                  </a:moveTo>
                  <a:lnTo>
                    <a:pt x="5515" y="4324"/>
                  </a:lnTo>
                  <a:lnTo>
                    <a:pt x="5518" y="4324"/>
                  </a:lnTo>
                  <a:lnTo>
                    <a:pt x="7094" y="0"/>
                  </a:lnTo>
                  <a:lnTo>
                    <a:pt x="7090" y="0"/>
                  </a:lnTo>
                  <a:close/>
                  <a:moveTo>
                    <a:pt x="7141" y="0"/>
                  </a:moveTo>
                  <a:lnTo>
                    <a:pt x="5566" y="4324"/>
                  </a:lnTo>
                  <a:lnTo>
                    <a:pt x="5569" y="4324"/>
                  </a:lnTo>
                  <a:lnTo>
                    <a:pt x="7145" y="0"/>
                  </a:lnTo>
                  <a:lnTo>
                    <a:pt x="7141" y="0"/>
                  </a:lnTo>
                  <a:close/>
                  <a:moveTo>
                    <a:pt x="7192" y="0"/>
                  </a:moveTo>
                  <a:lnTo>
                    <a:pt x="5617" y="4324"/>
                  </a:lnTo>
                  <a:lnTo>
                    <a:pt x="5620" y="4324"/>
                  </a:lnTo>
                  <a:lnTo>
                    <a:pt x="7196" y="0"/>
                  </a:lnTo>
                  <a:lnTo>
                    <a:pt x="7192" y="0"/>
                  </a:lnTo>
                  <a:close/>
                  <a:moveTo>
                    <a:pt x="7244" y="0"/>
                  </a:moveTo>
                  <a:lnTo>
                    <a:pt x="5668" y="4324"/>
                  </a:lnTo>
                  <a:lnTo>
                    <a:pt x="5671" y="4324"/>
                  </a:lnTo>
                  <a:lnTo>
                    <a:pt x="7247" y="0"/>
                  </a:lnTo>
                  <a:lnTo>
                    <a:pt x="7244" y="0"/>
                  </a:lnTo>
                  <a:close/>
                  <a:moveTo>
                    <a:pt x="7295" y="0"/>
                  </a:moveTo>
                  <a:lnTo>
                    <a:pt x="5719" y="4324"/>
                  </a:lnTo>
                  <a:lnTo>
                    <a:pt x="5722" y="4324"/>
                  </a:lnTo>
                  <a:lnTo>
                    <a:pt x="7298" y="0"/>
                  </a:lnTo>
                  <a:lnTo>
                    <a:pt x="7295" y="0"/>
                  </a:lnTo>
                  <a:close/>
                  <a:moveTo>
                    <a:pt x="7346" y="0"/>
                  </a:moveTo>
                  <a:lnTo>
                    <a:pt x="5769" y="4324"/>
                  </a:lnTo>
                  <a:lnTo>
                    <a:pt x="5772" y="4324"/>
                  </a:lnTo>
                  <a:lnTo>
                    <a:pt x="7349" y="0"/>
                  </a:lnTo>
                  <a:lnTo>
                    <a:pt x="7346" y="0"/>
                  </a:lnTo>
                  <a:close/>
                  <a:moveTo>
                    <a:pt x="7397" y="0"/>
                  </a:moveTo>
                  <a:lnTo>
                    <a:pt x="5820" y="4324"/>
                  </a:lnTo>
                  <a:lnTo>
                    <a:pt x="5823" y="4324"/>
                  </a:lnTo>
                  <a:lnTo>
                    <a:pt x="7400" y="0"/>
                  </a:lnTo>
                  <a:lnTo>
                    <a:pt x="7397" y="0"/>
                  </a:lnTo>
                  <a:close/>
                  <a:moveTo>
                    <a:pt x="7448" y="0"/>
                  </a:moveTo>
                  <a:lnTo>
                    <a:pt x="5871" y="4324"/>
                  </a:lnTo>
                  <a:lnTo>
                    <a:pt x="5874" y="4324"/>
                  </a:lnTo>
                  <a:lnTo>
                    <a:pt x="7451" y="0"/>
                  </a:lnTo>
                  <a:lnTo>
                    <a:pt x="7448" y="0"/>
                  </a:lnTo>
                  <a:close/>
                  <a:moveTo>
                    <a:pt x="7499" y="0"/>
                  </a:moveTo>
                  <a:lnTo>
                    <a:pt x="5922" y="4324"/>
                  </a:lnTo>
                  <a:lnTo>
                    <a:pt x="5926" y="4324"/>
                  </a:lnTo>
                  <a:lnTo>
                    <a:pt x="7502" y="0"/>
                  </a:lnTo>
                  <a:lnTo>
                    <a:pt x="7499" y="0"/>
                  </a:lnTo>
                  <a:close/>
                  <a:moveTo>
                    <a:pt x="7550" y="0"/>
                  </a:moveTo>
                  <a:lnTo>
                    <a:pt x="5973" y="4324"/>
                  </a:lnTo>
                  <a:lnTo>
                    <a:pt x="5977" y="4324"/>
                  </a:lnTo>
                  <a:lnTo>
                    <a:pt x="7553" y="0"/>
                  </a:lnTo>
                  <a:lnTo>
                    <a:pt x="7550" y="0"/>
                  </a:lnTo>
                  <a:close/>
                  <a:moveTo>
                    <a:pt x="7601" y="0"/>
                  </a:moveTo>
                  <a:lnTo>
                    <a:pt x="6024" y="4324"/>
                  </a:lnTo>
                  <a:lnTo>
                    <a:pt x="6028" y="4324"/>
                  </a:lnTo>
                  <a:lnTo>
                    <a:pt x="7605" y="0"/>
                  </a:lnTo>
                  <a:lnTo>
                    <a:pt x="7601" y="0"/>
                  </a:lnTo>
                  <a:close/>
                  <a:moveTo>
                    <a:pt x="7652" y="0"/>
                  </a:moveTo>
                  <a:lnTo>
                    <a:pt x="6075" y="4324"/>
                  </a:lnTo>
                  <a:lnTo>
                    <a:pt x="6079" y="4324"/>
                  </a:lnTo>
                  <a:lnTo>
                    <a:pt x="7656" y="0"/>
                  </a:lnTo>
                  <a:lnTo>
                    <a:pt x="7652" y="0"/>
                  </a:lnTo>
                  <a:close/>
                  <a:moveTo>
                    <a:pt x="6126" y="4324"/>
                  </a:moveTo>
                  <a:lnTo>
                    <a:pt x="6130" y="4324"/>
                  </a:lnTo>
                  <a:lnTo>
                    <a:pt x="7678" y="79"/>
                  </a:lnTo>
                  <a:lnTo>
                    <a:pt x="7678" y="69"/>
                  </a:lnTo>
                  <a:lnTo>
                    <a:pt x="6126" y="4324"/>
                  </a:lnTo>
                  <a:close/>
                  <a:moveTo>
                    <a:pt x="6181" y="4324"/>
                  </a:moveTo>
                  <a:lnTo>
                    <a:pt x="7678" y="219"/>
                  </a:lnTo>
                  <a:lnTo>
                    <a:pt x="7678" y="209"/>
                  </a:lnTo>
                  <a:lnTo>
                    <a:pt x="6178" y="4324"/>
                  </a:lnTo>
                  <a:lnTo>
                    <a:pt x="6181" y="4324"/>
                  </a:lnTo>
                  <a:close/>
                  <a:moveTo>
                    <a:pt x="6232" y="4324"/>
                  </a:moveTo>
                  <a:lnTo>
                    <a:pt x="7678" y="358"/>
                  </a:lnTo>
                  <a:lnTo>
                    <a:pt x="7678" y="349"/>
                  </a:lnTo>
                  <a:lnTo>
                    <a:pt x="6229" y="4324"/>
                  </a:lnTo>
                  <a:lnTo>
                    <a:pt x="6232" y="4324"/>
                  </a:lnTo>
                  <a:close/>
                  <a:moveTo>
                    <a:pt x="4333" y="0"/>
                  </a:moveTo>
                  <a:lnTo>
                    <a:pt x="2756" y="4324"/>
                  </a:lnTo>
                  <a:lnTo>
                    <a:pt x="2760" y="4324"/>
                  </a:lnTo>
                  <a:lnTo>
                    <a:pt x="4336" y="0"/>
                  </a:lnTo>
                  <a:lnTo>
                    <a:pt x="4333" y="0"/>
                  </a:lnTo>
                  <a:close/>
                  <a:moveTo>
                    <a:pt x="4282" y="0"/>
                  </a:moveTo>
                  <a:lnTo>
                    <a:pt x="2705" y="4324"/>
                  </a:lnTo>
                  <a:lnTo>
                    <a:pt x="2709" y="4324"/>
                  </a:lnTo>
                  <a:lnTo>
                    <a:pt x="4285" y="0"/>
                  </a:lnTo>
                  <a:lnTo>
                    <a:pt x="4282" y="0"/>
                  </a:lnTo>
                  <a:close/>
                  <a:moveTo>
                    <a:pt x="4384" y="0"/>
                  </a:moveTo>
                  <a:lnTo>
                    <a:pt x="2807" y="4324"/>
                  </a:lnTo>
                  <a:lnTo>
                    <a:pt x="2811" y="4324"/>
                  </a:lnTo>
                  <a:lnTo>
                    <a:pt x="4388" y="0"/>
                  </a:lnTo>
                  <a:lnTo>
                    <a:pt x="4384" y="0"/>
                  </a:lnTo>
                  <a:close/>
                  <a:moveTo>
                    <a:pt x="4435" y="0"/>
                  </a:moveTo>
                  <a:lnTo>
                    <a:pt x="2858" y="4324"/>
                  </a:lnTo>
                  <a:lnTo>
                    <a:pt x="2862" y="4324"/>
                  </a:lnTo>
                  <a:lnTo>
                    <a:pt x="4439" y="0"/>
                  </a:lnTo>
                  <a:lnTo>
                    <a:pt x="4435" y="0"/>
                  </a:lnTo>
                  <a:close/>
                  <a:moveTo>
                    <a:pt x="4486" y="0"/>
                  </a:moveTo>
                  <a:lnTo>
                    <a:pt x="2909" y="4324"/>
                  </a:lnTo>
                  <a:lnTo>
                    <a:pt x="2913" y="4324"/>
                  </a:lnTo>
                  <a:lnTo>
                    <a:pt x="4490" y="0"/>
                  </a:lnTo>
                  <a:lnTo>
                    <a:pt x="4486" y="0"/>
                  </a:lnTo>
                  <a:close/>
                  <a:moveTo>
                    <a:pt x="4537" y="0"/>
                  </a:moveTo>
                  <a:lnTo>
                    <a:pt x="2961" y="4324"/>
                  </a:lnTo>
                  <a:lnTo>
                    <a:pt x="2964" y="4324"/>
                  </a:lnTo>
                  <a:lnTo>
                    <a:pt x="4541" y="0"/>
                  </a:lnTo>
                  <a:lnTo>
                    <a:pt x="4537" y="0"/>
                  </a:lnTo>
                  <a:close/>
                  <a:moveTo>
                    <a:pt x="4588" y="0"/>
                  </a:moveTo>
                  <a:lnTo>
                    <a:pt x="3012" y="4324"/>
                  </a:lnTo>
                  <a:lnTo>
                    <a:pt x="3015" y="4324"/>
                  </a:lnTo>
                  <a:lnTo>
                    <a:pt x="4592" y="0"/>
                  </a:lnTo>
                  <a:lnTo>
                    <a:pt x="4588" y="0"/>
                  </a:lnTo>
                  <a:close/>
                  <a:moveTo>
                    <a:pt x="4640" y="0"/>
                  </a:moveTo>
                  <a:lnTo>
                    <a:pt x="3063" y="4324"/>
                  </a:lnTo>
                  <a:lnTo>
                    <a:pt x="3066" y="4324"/>
                  </a:lnTo>
                  <a:lnTo>
                    <a:pt x="4643" y="0"/>
                  </a:lnTo>
                  <a:lnTo>
                    <a:pt x="4640" y="0"/>
                  </a:lnTo>
                  <a:close/>
                  <a:moveTo>
                    <a:pt x="4691" y="0"/>
                  </a:moveTo>
                  <a:lnTo>
                    <a:pt x="3114" y="4324"/>
                  </a:lnTo>
                  <a:lnTo>
                    <a:pt x="3117" y="4324"/>
                  </a:lnTo>
                  <a:lnTo>
                    <a:pt x="4694" y="0"/>
                  </a:lnTo>
                  <a:lnTo>
                    <a:pt x="4691" y="0"/>
                  </a:lnTo>
                  <a:close/>
                  <a:moveTo>
                    <a:pt x="4742" y="0"/>
                  </a:moveTo>
                  <a:lnTo>
                    <a:pt x="3165" y="4324"/>
                  </a:lnTo>
                  <a:lnTo>
                    <a:pt x="3168" y="4324"/>
                  </a:lnTo>
                  <a:lnTo>
                    <a:pt x="4745" y="0"/>
                  </a:lnTo>
                  <a:lnTo>
                    <a:pt x="4742" y="0"/>
                  </a:lnTo>
                  <a:close/>
                  <a:moveTo>
                    <a:pt x="4793" y="0"/>
                  </a:moveTo>
                  <a:lnTo>
                    <a:pt x="3216" y="4324"/>
                  </a:lnTo>
                  <a:lnTo>
                    <a:pt x="3219" y="4324"/>
                  </a:lnTo>
                  <a:lnTo>
                    <a:pt x="4796" y="0"/>
                  </a:lnTo>
                  <a:lnTo>
                    <a:pt x="4793" y="0"/>
                  </a:lnTo>
                  <a:close/>
                  <a:moveTo>
                    <a:pt x="4844" y="0"/>
                  </a:moveTo>
                  <a:lnTo>
                    <a:pt x="3267" y="4324"/>
                  </a:lnTo>
                  <a:lnTo>
                    <a:pt x="3270" y="4324"/>
                  </a:lnTo>
                  <a:lnTo>
                    <a:pt x="4847" y="0"/>
                  </a:lnTo>
                  <a:lnTo>
                    <a:pt x="4844" y="0"/>
                  </a:lnTo>
                  <a:close/>
                  <a:moveTo>
                    <a:pt x="4895" y="0"/>
                  </a:moveTo>
                  <a:lnTo>
                    <a:pt x="3318" y="4324"/>
                  </a:lnTo>
                  <a:lnTo>
                    <a:pt x="3322" y="4324"/>
                  </a:lnTo>
                  <a:lnTo>
                    <a:pt x="4898" y="0"/>
                  </a:lnTo>
                  <a:lnTo>
                    <a:pt x="4895" y="0"/>
                  </a:lnTo>
                  <a:close/>
                  <a:moveTo>
                    <a:pt x="4946" y="0"/>
                  </a:moveTo>
                  <a:lnTo>
                    <a:pt x="3369" y="4324"/>
                  </a:lnTo>
                  <a:lnTo>
                    <a:pt x="3373" y="4324"/>
                  </a:lnTo>
                  <a:lnTo>
                    <a:pt x="4949" y="0"/>
                  </a:lnTo>
                  <a:lnTo>
                    <a:pt x="4946" y="0"/>
                  </a:lnTo>
                  <a:close/>
                  <a:moveTo>
                    <a:pt x="4997" y="0"/>
                  </a:moveTo>
                  <a:lnTo>
                    <a:pt x="3420" y="4324"/>
                  </a:lnTo>
                  <a:lnTo>
                    <a:pt x="3424" y="4324"/>
                  </a:lnTo>
                  <a:lnTo>
                    <a:pt x="5000" y="0"/>
                  </a:lnTo>
                  <a:lnTo>
                    <a:pt x="4997" y="0"/>
                  </a:lnTo>
                  <a:close/>
                  <a:moveTo>
                    <a:pt x="5048" y="0"/>
                  </a:moveTo>
                  <a:lnTo>
                    <a:pt x="3471" y="4324"/>
                  </a:lnTo>
                  <a:lnTo>
                    <a:pt x="3475" y="4324"/>
                  </a:lnTo>
                  <a:lnTo>
                    <a:pt x="5052" y="0"/>
                  </a:lnTo>
                  <a:lnTo>
                    <a:pt x="5048" y="0"/>
                  </a:lnTo>
                  <a:close/>
                  <a:moveTo>
                    <a:pt x="5099" y="0"/>
                  </a:moveTo>
                  <a:lnTo>
                    <a:pt x="3522" y="4324"/>
                  </a:lnTo>
                  <a:lnTo>
                    <a:pt x="3526" y="4324"/>
                  </a:lnTo>
                  <a:lnTo>
                    <a:pt x="5103" y="0"/>
                  </a:lnTo>
                  <a:lnTo>
                    <a:pt x="5099" y="0"/>
                  </a:lnTo>
                  <a:close/>
                  <a:moveTo>
                    <a:pt x="5150" y="0"/>
                  </a:moveTo>
                  <a:lnTo>
                    <a:pt x="3574" y="4324"/>
                  </a:lnTo>
                  <a:lnTo>
                    <a:pt x="3577" y="4324"/>
                  </a:lnTo>
                  <a:lnTo>
                    <a:pt x="5154" y="0"/>
                  </a:lnTo>
                  <a:lnTo>
                    <a:pt x="5150" y="0"/>
                  </a:lnTo>
                  <a:close/>
                  <a:moveTo>
                    <a:pt x="5201" y="0"/>
                  </a:moveTo>
                  <a:lnTo>
                    <a:pt x="3625" y="4324"/>
                  </a:lnTo>
                  <a:lnTo>
                    <a:pt x="3628" y="4324"/>
                  </a:lnTo>
                  <a:lnTo>
                    <a:pt x="5205" y="0"/>
                  </a:lnTo>
                  <a:lnTo>
                    <a:pt x="5201" y="0"/>
                  </a:lnTo>
                  <a:close/>
                  <a:moveTo>
                    <a:pt x="5252" y="0"/>
                  </a:moveTo>
                  <a:lnTo>
                    <a:pt x="3676" y="4324"/>
                  </a:lnTo>
                  <a:lnTo>
                    <a:pt x="3679" y="4324"/>
                  </a:lnTo>
                  <a:lnTo>
                    <a:pt x="5256" y="0"/>
                  </a:lnTo>
                  <a:lnTo>
                    <a:pt x="5252" y="0"/>
                  </a:lnTo>
                  <a:close/>
                  <a:moveTo>
                    <a:pt x="5304" y="0"/>
                  </a:moveTo>
                  <a:lnTo>
                    <a:pt x="3727" y="4324"/>
                  </a:lnTo>
                  <a:lnTo>
                    <a:pt x="3730" y="4324"/>
                  </a:lnTo>
                  <a:lnTo>
                    <a:pt x="5307" y="0"/>
                  </a:lnTo>
                  <a:lnTo>
                    <a:pt x="5304" y="0"/>
                  </a:lnTo>
                  <a:close/>
                  <a:moveTo>
                    <a:pt x="5355" y="0"/>
                  </a:moveTo>
                  <a:lnTo>
                    <a:pt x="3778" y="4324"/>
                  </a:lnTo>
                  <a:lnTo>
                    <a:pt x="3781" y="4324"/>
                  </a:lnTo>
                  <a:lnTo>
                    <a:pt x="5358" y="0"/>
                  </a:lnTo>
                  <a:lnTo>
                    <a:pt x="5355" y="0"/>
                  </a:lnTo>
                  <a:close/>
                  <a:moveTo>
                    <a:pt x="5406" y="0"/>
                  </a:moveTo>
                  <a:lnTo>
                    <a:pt x="3829" y="4324"/>
                  </a:lnTo>
                  <a:lnTo>
                    <a:pt x="3832" y="4324"/>
                  </a:lnTo>
                  <a:lnTo>
                    <a:pt x="5409" y="0"/>
                  </a:lnTo>
                  <a:lnTo>
                    <a:pt x="5406" y="0"/>
                  </a:lnTo>
                  <a:close/>
                  <a:moveTo>
                    <a:pt x="5457" y="0"/>
                  </a:moveTo>
                  <a:lnTo>
                    <a:pt x="3880" y="4324"/>
                  </a:lnTo>
                  <a:lnTo>
                    <a:pt x="3883" y="4324"/>
                  </a:lnTo>
                  <a:lnTo>
                    <a:pt x="5460" y="0"/>
                  </a:lnTo>
                  <a:lnTo>
                    <a:pt x="5457" y="0"/>
                  </a:lnTo>
                  <a:close/>
                  <a:moveTo>
                    <a:pt x="5508" y="0"/>
                  </a:moveTo>
                  <a:lnTo>
                    <a:pt x="3931" y="4324"/>
                  </a:lnTo>
                  <a:lnTo>
                    <a:pt x="3934" y="4324"/>
                  </a:lnTo>
                  <a:lnTo>
                    <a:pt x="5511" y="0"/>
                  </a:lnTo>
                  <a:lnTo>
                    <a:pt x="5508" y="0"/>
                  </a:lnTo>
                  <a:close/>
                  <a:moveTo>
                    <a:pt x="5559" y="0"/>
                  </a:moveTo>
                  <a:lnTo>
                    <a:pt x="3982" y="4324"/>
                  </a:lnTo>
                  <a:lnTo>
                    <a:pt x="3986" y="4324"/>
                  </a:lnTo>
                  <a:lnTo>
                    <a:pt x="5562" y="0"/>
                  </a:lnTo>
                  <a:lnTo>
                    <a:pt x="5559" y="0"/>
                  </a:lnTo>
                  <a:close/>
                  <a:moveTo>
                    <a:pt x="5610" y="0"/>
                  </a:moveTo>
                  <a:lnTo>
                    <a:pt x="4033" y="4324"/>
                  </a:lnTo>
                  <a:lnTo>
                    <a:pt x="4037" y="4324"/>
                  </a:lnTo>
                  <a:lnTo>
                    <a:pt x="5613" y="0"/>
                  </a:lnTo>
                  <a:lnTo>
                    <a:pt x="5610" y="0"/>
                  </a:lnTo>
                  <a:close/>
                  <a:moveTo>
                    <a:pt x="5661" y="0"/>
                  </a:moveTo>
                  <a:lnTo>
                    <a:pt x="4084" y="4324"/>
                  </a:lnTo>
                  <a:lnTo>
                    <a:pt x="4088" y="4324"/>
                  </a:lnTo>
                  <a:lnTo>
                    <a:pt x="5665" y="0"/>
                  </a:lnTo>
                  <a:lnTo>
                    <a:pt x="5661" y="0"/>
                  </a:lnTo>
                  <a:close/>
                  <a:moveTo>
                    <a:pt x="5712" y="0"/>
                  </a:moveTo>
                  <a:lnTo>
                    <a:pt x="4135" y="4324"/>
                  </a:lnTo>
                  <a:lnTo>
                    <a:pt x="4139" y="4324"/>
                  </a:lnTo>
                  <a:lnTo>
                    <a:pt x="5716" y="0"/>
                  </a:lnTo>
                  <a:lnTo>
                    <a:pt x="5712" y="0"/>
                  </a:lnTo>
                  <a:close/>
                  <a:moveTo>
                    <a:pt x="5762" y="0"/>
                  </a:moveTo>
                  <a:lnTo>
                    <a:pt x="4186" y="4324"/>
                  </a:lnTo>
                  <a:lnTo>
                    <a:pt x="4190" y="4324"/>
                  </a:lnTo>
                  <a:lnTo>
                    <a:pt x="5766" y="0"/>
                  </a:lnTo>
                  <a:lnTo>
                    <a:pt x="5762" y="0"/>
                  </a:lnTo>
                  <a:close/>
                  <a:moveTo>
                    <a:pt x="5813" y="0"/>
                  </a:moveTo>
                  <a:lnTo>
                    <a:pt x="4238" y="4324"/>
                  </a:lnTo>
                  <a:lnTo>
                    <a:pt x="4241" y="4324"/>
                  </a:lnTo>
                  <a:lnTo>
                    <a:pt x="5817" y="0"/>
                  </a:lnTo>
                  <a:lnTo>
                    <a:pt x="5813" y="0"/>
                  </a:lnTo>
                  <a:close/>
                  <a:moveTo>
                    <a:pt x="5864" y="0"/>
                  </a:moveTo>
                  <a:lnTo>
                    <a:pt x="4289" y="4324"/>
                  </a:lnTo>
                  <a:lnTo>
                    <a:pt x="4292" y="4324"/>
                  </a:lnTo>
                  <a:lnTo>
                    <a:pt x="5868" y="0"/>
                  </a:lnTo>
                  <a:lnTo>
                    <a:pt x="5864" y="0"/>
                  </a:lnTo>
                  <a:close/>
                  <a:moveTo>
                    <a:pt x="5915" y="0"/>
                  </a:moveTo>
                  <a:lnTo>
                    <a:pt x="4340" y="4324"/>
                  </a:lnTo>
                  <a:lnTo>
                    <a:pt x="4343" y="4324"/>
                  </a:lnTo>
                  <a:lnTo>
                    <a:pt x="5919" y="0"/>
                  </a:lnTo>
                  <a:lnTo>
                    <a:pt x="5915" y="0"/>
                  </a:lnTo>
                  <a:close/>
                  <a:moveTo>
                    <a:pt x="5967" y="0"/>
                  </a:moveTo>
                  <a:lnTo>
                    <a:pt x="4391" y="4324"/>
                  </a:lnTo>
                  <a:lnTo>
                    <a:pt x="4394" y="4324"/>
                  </a:lnTo>
                  <a:lnTo>
                    <a:pt x="5970" y="0"/>
                  </a:lnTo>
                  <a:lnTo>
                    <a:pt x="5967" y="0"/>
                  </a:lnTo>
                  <a:close/>
                  <a:moveTo>
                    <a:pt x="6018" y="0"/>
                  </a:moveTo>
                  <a:lnTo>
                    <a:pt x="4442" y="4324"/>
                  </a:lnTo>
                  <a:lnTo>
                    <a:pt x="4445" y="4324"/>
                  </a:lnTo>
                  <a:lnTo>
                    <a:pt x="6021" y="0"/>
                  </a:lnTo>
                  <a:lnTo>
                    <a:pt x="6018" y="0"/>
                  </a:lnTo>
                  <a:close/>
                  <a:moveTo>
                    <a:pt x="6069" y="0"/>
                  </a:moveTo>
                  <a:lnTo>
                    <a:pt x="4493" y="4324"/>
                  </a:lnTo>
                  <a:lnTo>
                    <a:pt x="4496" y="4324"/>
                  </a:lnTo>
                  <a:lnTo>
                    <a:pt x="6072" y="0"/>
                  </a:lnTo>
                  <a:lnTo>
                    <a:pt x="6069" y="0"/>
                  </a:lnTo>
                  <a:close/>
                  <a:moveTo>
                    <a:pt x="6120" y="0"/>
                  </a:moveTo>
                  <a:lnTo>
                    <a:pt x="4544" y="4324"/>
                  </a:lnTo>
                  <a:lnTo>
                    <a:pt x="4547" y="4324"/>
                  </a:lnTo>
                  <a:lnTo>
                    <a:pt x="6123" y="0"/>
                  </a:lnTo>
                  <a:lnTo>
                    <a:pt x="6120" y="0"/>
                  </a:lnTo>
                  <a:close/>
                  <a:moveTo>
                    <a:pt x="6171" y="0"/>
                  </a:moveTo>
                  <a:lnTo>
                    <a:pt x="4595" y="4324"/>
                  </a:lnTo>
                  <a:lnTo>
                    <a:pt x="4599" y="4324"/>
                  </a:lnTo>
                  <a:lnTo>
                    <a:pt x="6174" y="0"/>
                  </a:lnTo>
                  <a:lnTo>
                    <a:pt x="6171" y="0"/>
                  </a:lnTo>
                  <a:close/>
                  <a:moveTo>
                    <a:pt x="6222" y="0"/>
                  </a:moveTo>
                  <a:lnTo>
                    <a:pt x="4646" y="4324"/>
                  </a:lnTo>
                  <a:lnTo>
                    <a:pt x="4650" y="4324"/>
                  </a:lnTo>
                  <a:lnTo>
                    <a:pt x="6225" y="0"/>
                  </a:lnTo>
                  <a:lnTo>
                    <a:pt x="6222" y="0"/>
                  </a:lnTo>
                  <a:close/>
                  <a:moveTo>
                    <a:pt x="6273" y="0"/>
                  </a:moveTo>
                  <a:lnTo>
                    <a:pt x="4697" y="4324"/>
                  </a:lnTo>
                  <a:lnTo>
                    <a:pt x="4701" y="4324"/>
                  </a:lnTo>
                  <a:lnTo>
                    <a:pt x="6276" y="0"/>
                  </a:lnTo>
                  <a:lnTo>
                    <a:pt x="6273" y="0"/>
                  </a:lnTo>
                  <a:close/>
                  <a:moveTo>
                    <a:pt x="6324" y="0"/>
                  </a:moveTo>
                  <a:lnTo>
                    <a:pt x="4748" y="4324"/>
                  </a:lnTo>
                  <a:lnTo>
                    <a:pt x="4752" y="4324"/>
                  </a:lnTo>
                  <a:lnTo>
                    <a:pt x="6328" y="0"/>
                  </a:lnTo>
                  <a:lnTo>
                    <a:pt x="6324" y="0"/>
                  </a:lnTo>
                  <a:close/>
                  <a:moveTo>
                    <a:pt x="6375" y="0"/>
                  </a:moveTo>
                  <a:lnTo>
                    <a:pt x="4799" y="4324"/>
                  </a:lnTo>
                  <a:lnTo>
                    <a:pt x="4803" y="4324"/>
                  </a:lnTo>
                  <a:lnTo>
                    <a:pt x="6379" y="0"/>
                  </a:lnTo>
                  <a:lnTo>
                    <a:pt x="6375" y="0"/>
                  </a:lnTo>
                  <a:close/>
                  <a:moveTo>
                    <a:pt x="6426" y="0"/>
                  </a:moveTo>
                  <a:lnTo>
                    <a:pt x="4850" y="4324"/>
                  </a:lnTo>
                  <a:lnTo>
                    <a:pt x="4854" y="4324"/>
                  </a:lnTo>
                  <a:lnTo>
                    <a:pt x="6430" y="0"/>
                  </a:lnTo>
                  <a:lnTo>
                    <a:pt x="6426" y="0"/>
                  </a:lnTo>
                  <a:close/>
                  <a:moveTo>
                    <a:pt x="6477" y="0"/>
                  </a:moveTo>
                  <a:lnTo>
                    <a:pt x="4902" y="4324"/>
                  </a:lnTo>
                  <a:lnTo>
                    <a:pt x="4905" y="4324"/>
                  </a:lnTo>
                  <a:lnTo>
                    <a:pt x="6481" y="0"/>
                  </a:lnTo>
                  <a:lnTo>
                    <a:pt x="6477" y="0"/>
                  </a:lnTo>
                  <a:close/>
                  <a:moveTo>
                    <a:pt x="6528" y="0"/>
                  </a:moveTo>
                  <a:lnTo>
                    <a:pt x="4953" y="4324"/>
                  </a:lnTo>
                  <a:lnTo>
                    <a:pt x="4956" y="4324"/>
                  </a:lnTo>
                  <a:lnTo>
                    <a:pt x="6532" y="0"/>
                  </a:lnTo>
                  <a:lnTo>
                    <a:pt x="6528" y="0"/>
                  </a:lnTo>
                  <a:close/>
                  <a:moveTo>
                    <a:pt x="6283" y="4324"/>
                  </a:moveTo>
                  <a:lnTo>
                    <a:pt x="7678" y="498"/>
                  </a:lnTo>
                  <a:lnTo>
                    <a:pt x="7678" y="489"/>
                  </a:lnTo>
                  <a:lnTo>
                    <a:pt x="6280" y="4324"/>
                  </a:lnTo>
                  <a:lnTo>
                    <a:pt x="6283" y="4324"/>
                  </a:lnTo>
                  <a:close/>
                  <a:moveTo>
                    <a:pt x="6334" y="4324"/>
                  </a:moveTo>
                  <a:lnTo>
                    <a:pt x="7678" y="639"/>
                  </a:lnTo>
                  <a:lnTo>
                    <a:pt x="7678" y="630"/>
                  </a:lnTo>
                  <a:lnTo>
                    <a:pt x="6331" y="4324"/>
                  </a:lnTo>
                  <a:lnTo>
                    <a:pt x="6334" y="4324"/>
                  </a:lnTo>
                  <a:close/>
                  <a:moveTo>
                    <a:pt x="6385" y="4324"/>
                  </a:moveTo>
                  <a:lnTo>
                    <a:pt x="7678" y="779"/>
                  </a:lnTo>
                  <a:lnTo>
                    <a:pt x="7678" y="770"/>
                  </a:lnTo>
                  <a:lnTo>
                    <a:pt x="6382" y="4324"/>
                  </a:lnTo>
                  <a:lnTo>
                    <a:pt x="6385" y="4324"/>
                  </a:lnTo>
                  <a:close/>
                  <a:moveTo>
                    <a:pt x="6436" y="4324"/>
                  </a:moveTo>
                  <a:lnTo>
                    <a:pt x="7678" y="919"/>
                  </a:lnTo>
                  <a:lnTo>
                    <a:pt x="7678" y="910"/>
                  </a:lnTo>
                  <a:lnTo>
                    <a:pt x="6433" y="4324"/>
                  </a:lnTo>
                  <a:lnTo>
                    <a:pt x="6436" y="4324"/>
                  </a:lnTo>
                  <a:close/>
                  <a:moveTo>
                    <a:pt x="6487" y="4324"/>
                  </a:moveTo>
                  <a:lnTo>
                    <a:pt x="7678" y="1059"/>
                  </a:lnTo>
                  <a:lnTo>
                    <a:pt x="7678" y="1050"/>
                  </a:lnTo>
                  <a:lnTo>
                    <a:pt x="6484" y="4324"/>
                  </a:lnTo>
                  <a:lnTo>
                    <a:pt x="6487" y="4324"/>
                  </a:lnTo>
                  <a:close/>
                  <a:moveTo>
                    <a:pt x="6539" y="4324"/>
                  </a:moveTo>
                  <a:lnTo>
                    <a:pt x="7678" y="1199"/>
                  </a:lnTo>
                  <a:lnTo>
                    <a:pt x="7678" y="1190"/>
                  </a:lnTo>
                  <a:lnTo>
                    <a:pt x="6535" y="4324"/>
                  </a:lnTo>
                  <a:lnTo>
                    <a:pt x="6539" y="4324"/>
                  </a:lnTo>
                  <a:close/>
                  <a:moveTo>
                    <a:pt x="6590" y="4324"/>
                  </a:moveTo>
                  <a:lnTo>
                    <a:pt x="7678" y="1339"/>
                  </a:lnTo>
                  <a:lnTo>
                    <a:pt x="7678" y="1330"/>
                  </a:lnTo>
                  <a:lnTo>
                    <a:pt x="6586" y="4324"/>
                  </a:lnTo>
                  <a:lnTo>
                    <a:pt x="6590" y="4324"/>
                  </a:lnTo>
                  <a:close/>
                  <a:moveTo>
                    <a:pt x="6641" y="4324"/>
                  </a:moveTo>
                  <a:lnTo>
                    <a:pt x="7678" y="1479"/>
                  </a:lnTo>
                  <a:lnTo>
                    <a:pt x="7678" y="1470"/>
                  </a:lnTo>
                  <a:lnTo>
                    <a:pt x="6637" y="4324"/>
                  </a:lnTo>
                  <a:lnTo>
                    <a:pt x="6641" y="4324"/>
                  </a:lnTo>
                  <a:close/>
                  <a:moveTo>
                    <a:pt x="6692" y="4324"/>
                  </a:moveTo>
                  <a:lnTo>
                    <a:pt x="7678" y="1619"/>
                  </a:lnTo>
                  <a:lnTo>
                    <a:pt x="7678" y="1610"/>
                  </a:lnTo>
                  <a:lnTo>
                    <a:pt x="6688" y="4324"/>
                  </a:lnTo>
                  <a:lnTo>
                    <a:pt x="6692" y="4324"/>
                  </a:lnTo>
                  <a:close/>
                  <a:moveTo>
                    <a:pt x="6743" y="4324"/>
                  </a:moveTo>
                  <a:lnTo>
                    <a:pt x="7678" y="1760"/>
                  </a:lnTo>
                  <a:lnTo>
                    <a:pt x="7678" y="1751"/>
                  </a:lnTo>
                  <a:lnTo>
                    <a:pt x="6739" y="4324"/>
                  </a:lnTo>
                  <a:lnTo>
                    <a:pt x="6743" y="4324"/>
                  </a:lnTo>
                  <a:close/>
                  <a:moveTo>
                    <a:pt x="6794" y="4324"/>
                  </a:moveTo>
                  <a:lnTo>
                    <a:pt x="7678" y="1900"/>
                  </a:lnTo>
                  <a:lnTo>
                    <a:pt x="7678" y="1890"/>
                  </a:lnTo>
                  <a:lnTo>
                    <a:pt x="6791" y="4324"/>
                  </a:lnTo>
                  <a:lnTo>
                    <a:pt x="6794" y="4324"/>
                  </a:lnTo>
                  <a:close/>
                  <a:moveTo>
                    <a:pt x="6845" y="4324"/>
                  </a:moveTo>
                  <a:lnTo>
                    <a:pt x="7678" y="2040"/>
                  </a:lnTo>
                  <a:lnTo>
                    <a:pt x="7678" y="2030"/>
                  </a:lnTo>
                  <a:lnTo>
                    <a:pt x="6842" y="4324"/>
                  </a:lnTo>
                  <a:lnTo>
                    <a:pt x="6845" y="4324"/>
                  </a:lnTo>
                  <a:close/>
                  <a:moveTo>
                    <a:pt x="6896" y="4324"/>
                  </a:moveTo>
                  <a:lnTo>
                    <a:pt x="7678" y="2180"/>
                  </a:lnTo>
                  <a:lnTo>
                    <a:pt x="7678" y="2170"/>
                  </a:lnTo>
                  <a:lnTo>
                    <a:pt x="6893" y="4324"/>
                  </a:lnTo>
                  <a:lnTo>
                    <a:pt x="6896" y="4324"/>
                  </a:lnTo>
                  <a:close/>
                  <a:moveTo>
                    <a:pt x="6947" y="4324"/>
                  </a:moveTo>
                  <a:lnTo>
                    <a:pt x="7678" y="2320"/>
                  </a:lnTo>
                  <a:lnTo>
                    <a:pt x="7678" y="2310"/>
                  </a:lnTo>
                  <a:lnTo>
                    <a:pt x="6944" y="4324"/>
                  </a:lnTo>
                  <a:lnTo>
                    <a:pt x="6947" y="4324"/>
                  </a:lnTo>
                  <a:close/>
                  <a:moveTo>
                    <a:pt x="6998" y="4324"/>
                  </a:moveTo>
                  <a:lnTo>
                    <a:pt x="7678" y="2460"/>
                  </a:lnTo>
                  <a:lnTo>
                    <a:pt x="7678" y="2450"/>
                  </a:lnTo>
                  <a:lnTo>
                    <a:pt x="6995" y="4324"/>
                  </a:lnTo>
                  <a:lnTo>
                    <a:pt x="6998" y="4324"/>
                  </a:lnTo>
                  <a:close/>
                  <a:moveTo>
                    <a:pt x="7049" y="4324"/>
                  </a:moveTo>
                  <a:lnTo>
                    <a:pt x="7678" y="2600"/>
                  </a:lnTo>
                  <a:lnTo>
                    <a:pt x="7678" y="2590"/>
                  </a:lnTo>
                  <a:lnTo>
                    <a:pt x="7046" y="4324"/>
                  </a:lnTo>
                  <a:lnTo>
                    <a:pt x="7049" y="4324"/>
                  </a:lnTo>
                  <a:close/>
                  <a:moveTo>
                    <a:pt x="7100" y="4324"/>
                  </a:moveTo>
                  <a:lnTo>
                    <a:pt x="7678" y="2741"/>
                  </a:lnTo>
                  <a:lnTo>
                    <a:pt x="7678" y="2731"/>
                  </a:lnTo>
                  <a:lnTo>
                    <a:pt x="7097" y="4324"/>
                  </a:lnTo>
                  <a:lnTo>
                    <a:pt x="7100" y="4324"/>
                  </a:lnTo>
                  <a:close/>
                  <a:moveTo>
                    <a:pt x="7151" y="4324"/>
                  </a:moveTo>
                  <a:lnTo>
                    <a:pt x="7678" y="2880"/>
                  </a:lnTo>
                  <a:lnTo>
                    <a:pt x="7678" y="2871"/>
                  </a:lnTo>
                  <a:lnTo>
                    <a:pt x="7148" y="4324"/>
                  </a:lnTo>
                  <a:lnTo>
                    <a:pt x="7151" y="4324"/>
                  </a:lnTo>
                  <a:close/>
                  <a:moveTo>
                    <a:pt x="7203" y="4324"/>
                  </a:moveTo>
                  <a:lnTo>
                    <a:pt x="7678" y="3020"/>
                  </a:lnTo>
                  <a:lnTo>
                    <a:pt x="7678" y="3011"/>
                  </a:lnTo>
                  <a:lnTo>
                    <a:pt x="7199" y="4324"/>
                  </a:lnTo>
                  <a:lnTo>
                    <a:pt x="7203" y="4324"/>
                  </a:lnTo>
                  <a:close/>
                  <a:moveTo>
                    <a:pt x="7254" y="4324"/>
                  </a:moveTo>
                  <a:lnTo>
                    <a:pt x="7678" y="3160"/>
                  </a:lnTo>
                  <a:lnTo>
                    <a:pt x="7678" y="3151"/>
                  </a:lnTo>
                  <a:lnTo>
                    <a:pt x="7250" y="4324"/>
                  </a:lnTo>
                  <a:lnTo>
                    <a:pt x="7254" y="4324"/>
                  </a:lnTo>
                  <a:close/>
                  <a:moveTo>
                    <a:pt x="7305" y="4324"/>
                  </a:moveTo>
                  <a:lnTo>
                    <a:pt x="7678" y="3300"/>
                  </a:lnTo>
                  <a:lnTo>
                    <a:pt x="7678" y="3291"/>
                  </a:lnTo>
                  <a:lnTo>
                    <a:pt x="7301" y="4324"/>
                  </a:lnTo>
                  <a:lnTo>
                    <a:pt x="7305" y="4324"/>
                  </a:lnTo>
                  <a:close/>
                  <a:moveTo>
                    <a:pt x="7356" y="4324"/>
                  </a:moveTo>
                  <a:lnTo>
                    <a:pt x="7678" y="3440"/>
                  </a:lnTo>
                  <a:lnTo>
                    <a:pt x="7678" y="3431"/>
                  </a:lnTo>
                  <a:lnTo>
                    <a:pt x="7352" y="4324"/>
                  </a:lnTo>
                  <a:lnTo>
                    <a:pt x="7356" y="4324"/>
                  </a:lnTo>
                  <a:close/>
                  <a:moveTo>
                    <a:pt x="7407" y="4324"/>
                  </a:moveTo>
                  <a:lnTo>
                    <a:pt x="7678" y="3580"/>
                  </a:lnTo>
                  <a:lnTo>
                    <a:pt x="7678" y="3571"/>
                  </a:lnTo>
                  <a:lnTo>
                    <a:pt x="7403" y="4324"/>
                  </a:lnTo>
                  <a:lnTo>
                    <a:pt x="7407" y="4324"/>
                  </a:lnTo>
                  <a:close/>
                  <a:moveTo>
                    <a:pt x="7458" y="4324"/>
                  </a:moveTo>
                  <a:lnTo>
                    <a:pt x="7678" y="3720"/>
                  </a:lnTo>
                  <a:lnTo>
                    <a:pt x="7678" y="3711"/>
                  </a:lnTo>
                  <a:lnTo>
                    <a:pt x="7455" y="4324"/>
                  </a:lnTo>
                  <a:lnTo>
                    <a:pt x="7458" y="4324"/>
                  </a:lnTo>
                  <a:close/>
                  <a:moveTo>
                    <a:pt x="7509" y="4324"/>
                  </a:moveTo>
                  <a:lnTo>
                    <a:pt x="7678" y="3861"/>
                  </a:lnTo>
                  <a:lnTo>
                    <a:pt x="7678" y="3852"/>
                  </a:lnTo>
                  <a:lnTo>
                    <a:pt x="7506" y="4324"/>
                  </a:lnTo>
                  <a:lnTo>
                    <a:pt x="7509" y="4324"/>
                  </a:lnTo>
                  <a:close/>
                  <a:moveTo>
                    <a:pt x="7560" y="4324"/>
                  </a:moveTo>
                  <a:lnTo>
                    <a:pt x="7678" y="4001"/>
                  </a:lnTo>
                  <a:lnTo>
                    <a:pt x="7678" y="3992"/>
                  </a:lnTo>
                  <a:lnTo>
                    <a:pt x="7557" y="4324"/>
                  </a:lnTo>
                  <a:lnTo>
                    <a:pt x="7560" y="4324"/>
                  </a:lnTo>
                  <a:close/>
                  <a:moveTo>
                    <a:pt x="7611" y="4324"/>
                  </a:moveTo>
                  <a:lnTo>
                    <a:pt x="7678" y="4141"/>
                  </a:lnTo>
                  <a:lnTo>
                    <a:pt x="7678" y="4132"/>
                  </a:lnTo>
                  <a:lnTo>
                    <a:pt x="7608" y="4324"/>
                  </a:lnTo>
                  <a:lnTo>
                    <a:pt x="7611" y="4324"/>
                  </a:lnTo>
                  <a:close/>
                  <a:moveTo>
                    <a:pt x="7662" y="4324"/>
                  </a:moveTo>
                  <a:lnTo>
                    <a:pt x="7678" y="4281"/>
                  </a:lnTo>
                  <a:lnTo>
                    <a:pt x="7678" y="4272"/>
                  </a:lnTo>
                  <a:lnTo>
                    <a:pt x="7659" y="4324"/>
                  </a:lnTo>
                  <a:lnTo>
                    <a:pt x="7662" y="4324"/>
                  </a:lnTo>
                  <a:close/>
                </a:path>
              </a:pathLst>
            </a:custGeom>
            <a:solidFill>
              <a:srgbClr val="FFFFFF">
                <a:alpha val="50000"/>
              </a:srgbClr>
            </a:solidFill>
            <a:ln>
              <a:noFill/>
            </a:ln>
          </p:spPr>
          <p:txBody>
            <a:bodyPr vert="horz" wrap="square" lIns="91440" tIns="45720" rIns="91440" bIns="45720" numCol="1" anchor="t" anchorCtr="0" compatLnSpc="1">
              <a:prstTxWarp prst="textNoShape">
                <a:avLst/>
              </a:prstTxWarp>
            </a:bodyPr>
            <a:lstStyle/>
            <a:p>
              <a:endParaRPr lang="en-US" dirty="0"/>
            </a:p>
          </p:txBody>
        </p:sp>
      </p:grpSp>
      <p:pic>
        <p:nvPicPr>
          <p:cNvPr id="16" name="Picture 15">
            <a:extLst>
              <a:ext uri="{FF2B5EF4-FFF2-40B4-BE49-F238E27FC236}">
                <a16:creationId xmlns:a16="http://schemas.microsoft.com/office/drawing/2014/main" id="{724B550C-6451-4364-8525-B39A9CFBBFD8}"/>
              </a:ext>
            </a:extLst>
          </p:cNvPr>
          <p:cNvPicPr>
            <a:picLocks noChangeAspect="1"/>
          </p:cNvPicPr>
          <p:nvPr userDrawn="1"/>
        </p:nvPicPr>
        <p:blipFill>
          <a:blip r:embed="rId11"/>
          <a:stretch>
            <a:fillRect/>
          </a:stretch>
        </p:blipFill>
        <p:spPr>
          <a:xfrm>
            <a:off x="386575" y="82418"/>
            <a:ext cx="897314" cy="646648"/>
          </a:xfrm>
          <a:prstGeom prst="rect">
            <a:avLst/>
          </a:prstGeom>
        </p:spPr>
      </p:pic>
      <p:pic>
        <p:nvPicPr>
          <p:cNvPr id="17" name="Picture 16">
            <a:extLst>
              <a:ext uri="{FF2B5EF4-FFF2-40B4-BE49-F238E27FC236}">
                <a16:creationId xmlns:a16="http://schemas.microsoft.com/office/drawing/2014/main" id="{24C54769-CC03-48E8-9F40-156E639BF435}"/>
              </a:ext>
            </a:extLst>
          </p:cNvPr>
          <p:cNvPicPr>
            <a:picLocks noChangeAspect="1"/>
          </p:cNvPicPr>
          <p:nvPr userDrawn="1"/>
        </p:nvPicPr>
        <p:blipFill>
          <a:blip r:embed="rId12"/>
          <a:stretch>
            <a:fillRect/>
          </a:stretch>
        </p:blipFill>
        <p:spPr>
          <a:xfrm>
            <a:off x="419101" y="6410878"/>
            <a:ext cx="2267712" cy="318894"/>
          </a:xfrm>
          <a:prstGeom prst="rect">
            <a:avLst/>
          </a:prstGeom>
        </p:spPr>
      </p:pic>
      <p:cxnSp>
        <p:nvCxnSpPr>
          <p:cNvPr id="15" name="Straight Connector 14">
            <a:extLst>
              <a:ext uri="{FF2B5EF4-FFF2-40B4-BE49-F238E27FC236}">
                <a16:creationId xmlns:a16="http://schemas.microsoft.com/office/drawing/2014/main" id="{1A015D78-1231-433A-9D2A-2553EDBC1CD4}"/>
              </a:ext>
            </a:extLst>
          </p:cNvPr>
          <p:cNvCxnSpPr>
            <a:cxnSpLocks/>
          </p:cNvCxnSpPr>
          <p:nvPr userDrawn="1"/>
        </p:nvCxnSpPr>
        <p:spPr>
          <a:xfrm>
            <a:off x="418307" y="6254893"/>
            <a:ext cx="11355387"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CCEE58C-356C-4577-9E62-B8614E3CA150}"/>
              </a:ext>
            </a:extLst>
          </p:cNvPr>
          <p:cNvCxnSpPr>
            <a:cxnSpLocks/>
          </p:cNvCxnSpPr>
          <p:nvPr userDrawn="1"/>
        </p:nvCxnSpPr>
        <p:spPr>
          <a:xfrm flipH="1">
            <a:off x="11365829" y="6418670"/>
            <a:ext cx="120651" cy="328205"/>
          </a:xfrm>
          <a:prstGeom prst="line">
            <a:avLst/>
          </a:prstGeom>
          <a:ln w="12700" cap="rnd"/>
        </p:spPr>
        <p:style>
          <a:lnRef idx="1">
            <a:schemeClr val="accent2"/>
          </a:lnRef>
          <a:fillRef idx="0">
            <a:schemeClr val="accent2"/>
          </a:fillRef>
          <a:effectRef idx="0">
            <a:schemeClr val="accent2"/>
          </a:effectRef>
          <a:fontRef idx="minor">
            <a:schemeClr val="tx1"/>
          </a:fontRef>
        </p:style>
      </p:cxnSp>
      <p:sp>
        <p:nvSpPr>
          <p:cNvPr id="18" name="Footer Placeholder 2">
            <a:extLst>
              <a:ext uri="{FF2B5EF4-FFF2-40B4-BE49-F238E27FC236}">
                <a16:creationId xmlns:a16="http://schemas.microsoft.com/office/drawing/2014/main" id="{25FE7EF6-0ECD-4DA1-A56A-2832612D925C}"/>
              </a:ext>
            </a:extLst>
          </p:cNvPr>
          <p:cNvSpPr txBox="1">
            <a:spLocks/>
          </p:cNvSpPr>
          <p:nvPr userDrawn="1"/>
        </p:nvSpPr>
        <p:spPr>
          <a:xfrm>
            <a:off x="10421001" y="6418670"/>
            <a:ext cx="867338" cy="30280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accent1"/>
                </a:solidFill>
                <a:latin typeface="Franklin Gothic Medium" panose="020B06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ncat.edu</a:t>
            </a:r>
          </a:p>
        </p:txBody>
      </p:sp>
    </p:spTree>
    <p:extLst>
      <p:ext uri="{BB962C8B-B14F-4D97-AF65-F5344CB8AC3E}">
        <p14:creationId xmlns:p14="http://schemas.microsoft.com/office/powerpoint/2010/main" val="404903306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1" orient="horz" pos="2160" userDrawn="1">
          <p15:clr>
            <a:srgbClr val="F26B43"/>
          </p15:clr>
        </p15:guide>
        <p15:guide id="12" pos="3840" userDrawn="1">
          <p15:clr>
            <a:srgbClr val="F26B43"/>
          </p15:clr>
        </p15:guide>
        <p15:guide id="13" pos="600" userDrawn="1">
          <p15:clr>
            <a:srgbClr val="F26B43"/>
          </p15:clr>
        </p15:guide>
        <p15:guide id="14" pos="7080" userDrawn="1">
          <p15:clr>
            <a:srgbClr val="F26B43"/>
          </p15:clr>
        </p15:guide>
        <p15:guide id="15" orient="horz" pos="816" userDrawn="1">
          <p15:clr>
            <a:srgbClr val="F26B43"/>
          </p15:clr>
        </p15:guide>
        <p15:guide id="16" orient="horz" pos="1176" userDrawn="1">
          <p15:clr>
            <a:srgbClr val="F26B43"/>
          </p15:clr>
        </p15:guide>
        <p15:guide id="17" orient="horz" pos="1560" userDrawn="1">
          <p15:clr>
            <a:srgbClr val="F26B43"/>
          </p15:clr>
        </p15:guide>
        <p15:guide id="18" orient="horz" pos="3624" userDrawn="1">
          <p15:clr>
            <a:srgbClr val="F26B43"/>
          </p15:clr>
        </p15:guide>
        <p15:guide id="19" pos="4416" userDrawn="1">
          <p15:clr>
            <a:srgbClr val="F26B43"/>
          </p15:clr>
        </p15:guide>
        <p15:guide id="20" pos="470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hyperlink" Target="mailto:gethridg@ncat.edu"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BB4A80-0798-1E46-9830-EA75E20D032B}"/>
              </a:ext>
            </a:extLst>
          </p:cNvPr>
          <p:cNvSpPr>
            <a:spLocks noGrp="1"/>
          </p:cNvSpPr>
          <p:nvPr>
            <p:ph type="ctrTitle"/>
          </p:nvPr>
        </p:nvSpPr>
        <p:spPr>
          <a:xfrm>
            <a:off x="719701" y="1384706"/>
            <a:ext cx="10702549" cy="2014537"/>
          </a:xfrm>
        </p:spPr>
        <p:txBody>
          <a:bodyPr/>
          <a:lstStyle/>
          <a:p>
            <a:pPr algn="ctr"/>
            <a:r>
              <a:rPr lang="en-US" sz="3600" dirty="0"/>
              <a:t>The Employability of African-American and Latino Students with Disabilities Who Have Encountered the Criminal Justice System</a:t>
            </a:r>
          </a:p>
        </p:txBody>
      </p:sp>
      <p:sp>
        <p:nvSpPr>
          <p:cNvPr id="4" name="Text Placeholder 3">
            <a:extLst>
              <a:ext uri="{FF2B5EF4-FFF2-40B4-BE49-F238E27FC236}">
                <a16:creationId xmlns:a16="http://schemas.microsoft.com/office/drawing/2014/main" id="{1BE8454D-3C86-454E-94DE-8627165217BF}"/>
              </a:ext>
            </a:extLst>
          </p:cNvPr>
          <p:cNvSpPr>
            <a:spLocks noGrp="1"/>
          </p:cNvSpPr>
          <p:nvPr>
            <p:ph type="body" sz="quarter" idx="10"/>
          </p:nvPr>
        </p:nvSpPr>
        <p:spPr>
          <a:xfrm>
            <a:off x="2938719" y="3649977"/>
            <a:ext cx="6969779" cy="1326757"/>
          </a:xfrm>
        </p:spPr>
        <p:txBody>
          <a:bodyPr/>
          <a:lstStyle/>
          <a:p>
            <a:pPr algn="ctr"/>
            <a:r>
              <a:rPr lang="en-US" sz="2400" dirty="0"/>
              <a:t>DR. GLACIA ETHRIDGE</a:t>
            </a:r>
          </a:p>
          <a:p>
            <a:pPr algn="ctr"/>
            <a:r>
              <a:rPr lang="en-US" sz="2400" dirty="0"/>
              <a:t>MENTAL HEALTH-REHABILITATION COUNSELING PROGRAM  COORDINATOR</a:t>
            </a:r>
          </a:p>
          <a:p>
            <a:pPr algn="ctr"/>
            <a:endParaRPr lang="en-US" dirty="0"/>
          </a:p>
        </p:txBody>
      </p:sp>
    </p:spTree>
    <p:extLst>
      <p:ext uri="{BB962C8B-B14F-4D97-AF65-F5344CB8AC3E}">
        <p14:creationId xmlns:p14="http://schemas.microsoft.com/office/powerpoint/2010/main" val="281922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CBFE8A-F7B2-8C4E-8373-9BC7F5FE1993}"/>
              </a:ext>
            </a:extLst>
          </p:cNvPr>
          <p:cNvSpPr>
            <a:spLocks noGrp="1"/>
          </p:cNvSpPr>
          <p:nvPr>
            <p:ph type="title"/>
          </p:nvPr>
        </p:nvSpPr>
        <p:spPr/>
        <p:txBody>
          <a:bodyPr/>
          <a:lstStyle/>
          <a:p>
            <a:pPr algn="ctr"/>
            <a:r>
              <a:rPr lang="en-US" dirty="0"/>
              <a:t>Published Article #1 Continued 5</a:t>
            </a:r>
          </a:p>
        </p:txBody>
      </p:sp>
      <p:sp>
        <p:nvSpPr>
          <p:cNvPr id="5" name="Text Placeholder 4">
            <a:extLst>
              <a:ext uri="{FF2B5EF4-FFF2-40B4-BE49-F238E27FC236}">
                <a16:creationId xmlns:a16="http://schemas.microsoft.com/office/drawing/2014/main" id="{AA9B2FC8-9034-8D46-A4A7-8B866457D069}"/>
              </a:ext>
            </a:extLst>
          </p:cNvPr>
          <p:cNvSpPr>
            <a:spLocks noGrp="1"/>
          </p:cNvSpPr>
          <p:nvPr>
            <p:ph type="body" sz="quarter" idx="14"/>
          </p:nvPr>
        </p:nvSpPr>
        <p:spPr/>
        <p:txBody>
          <a:bodyPr/>
          <a:lstStyle/>
          <a:p>
            <a:r>
              <a:rPr lang="en-US" dirty="0"/>
              <a:t>Published Article #1 Continued</a:t>
            </a:r>
          </a:p>
          <a:p>
            <a:endParaRPr lang="en-US" dirty="0"/>
          </a:p>
        </p:txBody>
      </p:sp>
      <p:sp>
        <p:nvSpPr>
          <p:cNvPr id="2" name="Content Placeholder 1">
            <a:extLst>
              <a:ext uri="{FF2B5EF4-FFF2-40B4-BE49-F238E27FC236}">
                <a16:creationId xmlns:a16="http://schemas.microsoft.com/office/drawing/2014/main" id="{24357974-CFC5-4344-99A2-8697673B0923}"/>
              </a:ext>
            </a:extLst>
          </p:cNvPr>
          <p:cNvSpPr>
            <a:spLocks noGrp="1"/>
          </p:cNvSpPr>
          <p:nvPr>
            <p:ph idx="1"/>
          </p:nvPr>
        </p:nvSpPr>
        <p:spPr>
          <a:xfrm>
            <a:off x="950976" y="2103120"/>
            <a:ext cx="10287000" cy="4315550"/>
          </a:xfrm>
        </p:spPr>
        <p:txBody>
          <a:bodyPr/>
          <a:lstStyle/>
          <a:p>
            <a:r>
              <a:rPr lang="en-US" sz="2600" dirty="0"/>
              <a:t>Ex-offenders with disabilities report negative counselor-client relationship at the VR. This negative experience leads to premature exit from the VR system and prolonged unemployment. Within the VR system, limited education and training account for additional barriers experienced by individuals with disabilities with criminal histories. </a:t>
            </a:r>
          </a:p>
          <a:p>
            <a:r>
              <a:rPr lang="en-US" sz="2600" dirty="0"/>
              <a:t>Barriers to employment are particularly impactful for African American and Latino populations with disabilities, particularly for those with criminal histories. These populations are vulnerable and at an increased risk of facing employment discrimination due to their disability, race/ethnicity, and criminal history. </a:t>
            </a:r>
          </a:p>
          <a:p>
            <a:endParaRPr lang="en-US" dirty="0"/>
          </a:p>
          <a:p>
            <a:endParaRPr lang="en-US" dirty="0"/>
          </a:p>
        </p:txBody>
      </p:sp>
    </p:spTree>
    <p:extLst>
      <p:ext uri="{BB962C8B-B14F-4D97-AF65-F5344CB8AC3E}">
        <p14:creationId xmlns:p14="http://schemas.microsoft.com/office/powerpoint/2010/main" val="3702337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9CBB2A-D941-C642-AE4C-175B59F6A611}"/>
              </a:ext>
            </a:extLst>
          </p:cNvPr>
          <p:cNvSpPr>
            <a:spLocks noGrp="1"/>
          </p:cNvSpPr>
          <p:nvPr>
            <p:ph type="title"/>
          </p:nvPr>
        </p:nvSpPr>
        <p:spPr/>
        <p:txBody>
          <a:bodyPr/>
          <a:lstStyle/>
          <a:p>
            <a:pPr algn="ctr"/>
            <a:r>
              <a:rPr lang="en-US" dirty="0"/>
              <a:t>Published Article #1 Continued 6</a:t>
            </a:r>
          </a:p>
        </p:txBody>
      </p:sp>
      <p:sp>
        <p:nvSpPr>
          <p:cNvPr id="5" name="Text Placeholder 4">
            <a:extLst>
              <a:ext uri="{FF2B5EF4-FFF2-40B4-BE49-F238E27FC236}">
                <a16:creationId xmlns:a16="http://schemas.microsoft.com/office/drawing/2014/main" id="{7217FBFA-59DF-C646-A27F-E45668BAABF5}"/>
              </a:ext>
            </a:extLst>
          </p:cNvPr>
          <p:cNvSpPr>
            <a:spLocks noGrp="1"/>
          </p:cNvSpPr>
          <p:nvPr>
            <p:ph type="body" sz="quarter" idx="14"/>
          </p:nvPr>
        </p:nvSpPr>
        <p:spPr/>
        <p:txBody>
          <a:bodyPr/>
          <a:lstStyle/>
          <a:p>
            <a:r>
              <a:rPr lang="en-US" dirty="0"/>
              <a:t>Published Article #1</a:t>
            </a:r>
          </a:p>
          <a:p>
            <a:endParaRPr lang="en-US" dirty="0"/>
          </a:p>
        </p:txBody>
      </p:sp>
      <p:sp>
        <p:nvSpPr>
          <p:cNvPr id="2" name="Content Placeholder 1">
            <a:extLst>
              <a:ext uri="{FF2B5EF4-FFF2-40B4-BE49-F238E27FC236}">
                <a16:creationId xmlns:a16="http://schemas.microsoft.com/office/drawing/2014/main" id="{067D3095-5C19-6449-9725-406B634D3E73}"/>
              </a:ext>
            </a:extLst>
          </p:cNvPr>
          <p:cNvSpPr>
            <a:spLocks noGrp="1"/>
          </p:cNvSpPr>
          <p:nvPr>
            <p:ph idx="1"/>
          </p:nvPr>
        </p:nvSpPr>
        <p:spPr>
          <a:xfrm>
            <a:off x="950976" y="2084832"/>
            <a:ext cx="10287000" cy="3990504"/>
          </a:xfrm>
        </p:spPr>
        <p:txBody>
          <a:bodyPr/>
          <a:lstStyle/>
          <a:p>
            <a:r>
              <a:rPr lang="en-US" sz="2700" dirty="0"/>
              <a:t>Currently, RSA-911 does not report criminal history data. A close observation of the variables tracked and reported revealed that </a:t>
            </a:r>
            <a:r>
              <a:rPr lang="en-US" sz="2700" i="1" dirty="0"/>
              <a:t>living arrangement at application </a:t>
            </a:r>
            <a:r>
              <a:rPr lang="en-US" sz="2700" dirty="0"/>
              <a:t>variable includes code 06- adult correctional facility as the only data related to (ex)-offender status. </a:t>
            </a:r>
          </a:p>
          <a:p>
            <a:r>
              <a:rPr lang="en-US" sz="2700" dirty="0"/>
              <a:t>Expanding RSA-911 data to include data and coding on criminal record or (ex)-offender status for persons with disabilities. The Workforce Innovation and Opportunity Act (WIOA) and new rules under the section 503 of the Rehabilitation Act outline efforts to ensure equal and equity employment opportunities for persons with disabilities. </a:t>
            </a:r>
          </a:p>
          <a:p>
            <a:endParaRPr lang="en-US" dirty="0"/>
          </a:p>
        </p:txBody>
      </p:sp>
    </p:spTree>
    <p:extLst>
      <p:ext uri="{BB962C8B-B14F-4D97-AF65-F5344CB8AC3E}">
        <p14:creationId xmlns:p14="http://schemas.microsoft.com/office/powerpoint/2010/main" val="635000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D5A665-E18E-B849-803F-711A8D2F5A35}"/>
              </a:ext>
            </a:extLst>
          </p:cNvPr>
          <p:cNvSpPr>
            <a:spLocks noGrp="1"/>
          </p:cNvSpPr>
          <p:nvPr>
            <p:ph type="title"/>
          </p:nvPr>
        </p:nvSpPr>
        <p:spPr/>
        <p:txBody>
          <a:bodyPr/>
          <a:lstStyle/>
          <a:p>
            <a:pPr algn="ctr"/>
            <a:r>
              <a:rPr lang="en-US" dirty="0"/>
              <a:t>Published Article #1 Continued 7</a:t>
            </a:r>
          </a:p>
        </p:txBody>
      </p:sp>
      <p:sp>
        <p:nvSpPr>
          <p:cNvPr id="5" name="Text Placeholder 4">
            <a:extLst>
              <a:ext uri="{FF2B5EF4-FFF2-40B4-BE49-F238E27FC236}">
                <a16:creationId xmlns:a16="http://schemas.microsoft.com/office/drawing/2014/main" id="{EE5208BF-BA2E-8944-A6AE-A50392B961B9}"/>
              </a:ext>
            </a:extLst>
          </p:cNvPr>
          <p:cNvSpPr>
            <a:spLocks noGrp="1"/>
          </p:cNvSpPr>
          <p:nvPr>
            <p:ph type="body" sz="quarter" idx="14"/>
          </p:nvPr>
        </p:nvSpPr>
        <p:spPr/>
        <p:txBody>
          <a:bodyPr/>
          <a:lstStyle/>
          <a:p>
            <a:r>
              <a:rPr lang="en-US" dirty="0"/>
              <a:t>Published Article #1</a:t>
            </a:r>
          </a:p>
        </p:txBody>
      </p:sp>
      <p:sp>
        <p:nvSpPr>
          <p:cNvPr id="2" name="Content Placeholder 1">
            <a:extLst>
              <a:ext uri="{FF2B5EF4-FFF2-40B4-BE49-F238E27FC236}">
                <a16:creationId xmlns:a16="http://schemas.microsoft.com/office/drawing/2014/main" id="{DEEC8382-600B-C749-AF3F-F2CF26790F46}"/>
              </a:ext>
            </a:extLst>
          </p:cNvPr>
          <p:cNvSpPr>
            <a:spLocks noGrp="1"/>
          </p:cNvSpPr>
          <p:nvPr>
            <p:ph idx="1"/>
          </p:nvPr>
        </p:nvSpPr>
        <p:spPr>
          <a:xfrm>
            <a:off x="950976" y="1988193"/>
            <a:ext cx="10287000" cy="3260430"/>
          </a:xfrm>
        </p:spPr>
        <p:txBody>
          <a:bodyPr/>
          <a:lstStyle/>
          <a:p>
            <a:r>
              <a:rPr lang="en-US" sz="2800" dirty="0"/>
              <a:t>By adding a criminal history variable to the existing RSA-911 codebook, rehabilitation stakeholders have the potential to improve the lives of millions of ex- offenders with disabilities. </a:t>
            </a:r>
          </a:p>
          <a:p>
            <a:endParaRPr lang="en-US" dirty="0"/>
          </a:p>
        </p:txBody>
      </p:sp>
    </p:spTree>
    <p:extLst>
      <p:ext uri="{BB962C8B-B14F-4D97-AF65-F5344CB8AC3E}">
        <p14:creationId xmlns:p14="http://schemas.microsoft.com/office/powerpoint/2010/main" val="131071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D493E3-1F8A-4A40-A1C1-5ABE408CA955}"/>
              </a:ext>
            </a:extLst>
          </p:cNvPr>
          <p:cNvSpPr>
            <a:spLocks noGrp="1"/>
          </p:cNvSpPr>
          <p:nvPr>
            <p:ph type="ctrTitle"/>
          </p:nvPr>
        </p:nvSpPr>
        <p:spPr>
          <a:xfrm>
            <a:off x="688705" y="764773"/>
            <a:ext cx="10515600" cy="2520868"/>
          </a:xfrm>
        </p:spPr>
        <p:txBody>
          <a:bodyPr/>
          <a:lstStyle/>
          <a:p>
            <a:pPr algn="ctr"/>
            <a:r>
              <a:rPr lang="en-US" sz="3400" dirty="0"/>
              <a:t>Article 2:</a:t>
            </a:r>
            <a:br>
              <a:rPr lang="en-US" sz="3400" dirty="0"/>
            </a:br>
            <a:br>
              <a:rPr lang="en-US" sz="3400" dirty="0"/>
            </a:br>
            <a:r>
              <a:rPr lang="en-US" sz="3400" dirty="0"/>
              <a:t>The Impact of Disability and Type of Crime on Employment Outcomes of African American and Latino ex-Offenders </a:t>
            </a:r>
            <a:br>
              <a:rPr lang="en-US" sz="3400" dirty="0"/>
            </a:br>
            <a:endParaRPr lang="en-US" sz="3400" dirty="0"/>
          </a:p>
        </p:txBody>
      </p:sp>
    </p:spTree>
    <p:extLst>
      <p:ext uri="{BB962C8B-B14F-4D97-AF65-F5344CB8AC3E}">
        <p14:creationId xmlns:p14="http://schemas.microsoft.com/office/powerpoint/2010/main" val="1123838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AAB1F0-BC25-2B4E-80A2-8AF1B8E48E87}"/>
              </a:ext>
            </a:extLst>
          </p:cNvPr>
          <p:cNvSpPr>
            <a:spLocks noGrp="1"/>
          </p:cNvSpPr>
          <p:nvPr>
            <p:ph type="title"/>
          </p:nvPr>
        </p:nvSpPr>
        <p:spPr>
          <a:xfrm>
            <a:off x="950976" y="1298448"/>
            <a:ext cx="10287000" cy="1188720"/>
          </a:xfrm>
        </p:spPr>
        <p:txBody>
          <a:bodyPr/>
          <a:lstStyle/>
          <a:p>
            <a:pPr algn="ctr"/>
            <a:r>
              <a:rPr lang="en-US" dirty="0"/>
              <a:t>Published Article #2</a:t>
            </a:r>
            <a:br>
              <a:rPr lang="en-US" dirty="0"/>
            </a:br>
            <a:endParaRPr lang="en-US" dirty="0"/>
          </a:p>
        </p:txBody>
      </p:sp>
      <p:sp>
        <p:nvSpPr>
          <p:cNvPr id="5" name="Text Placeholder 4">
            <a:extLst>
              <a:ext uri="{FF2B5EF4-FFF2-40B4-BE49-F238E27FC236}">
                <a16:creationId xmlns:a16="http://schemas.microsoft.com/office/drawing/2014/main" id="{9BD52A55-4EFD-4743-AC38-55EC7B5101A2}"/>
              </a:ext>
            </a:extLst>
          </p:cNvPr>
          <p:cNvSpPr>
            <a:spLocks noGrp="1"/>
          </p:cNvSpPr>
          <p:nvPr>
            <p:ph type="body" sz="quarter" idx="14"/>
          </p:nvPr>
        </p:nvSpPr>
        <p:spPr/>
        <p:txBody>
          <a:bodyPr/>
          <a:lstStyle/>
          <a:p>
            <a:r>
              <a:rPr lang="en-US" dirty="0"/>
              <a:t>Published Article #2</a:t>
            </a:r>
          </a:p>
        </p:txBody>
      </p:sp>
      <p:sp>
        <p:nvSpPr>
          <p:cNvPr id="2" name="Content Placeholder 1">
            <a:extLst>
              <a:ext uri="{FF2B5EF4-FFF2-40B4-BE49-F238E27FC236}">
                <a16:creationId xmlns:a16="http://schemas.microsoft.com/office/drawing/2014/main" id="{2C6E8387-D451-9A4C-B0CF-FDCB146778AC}"/>
              </a:ext>
            </a:extLst>
          </p:cNvPr>
          <p:cNvSpPr>
            <a:spLocks noGrp="1"/>
          </p:cNvSpPr>
          <p:nvPr>
            <p:ph idx="1"/>
          </p:nvPr>
        </p:nvSpPr>
        <p:spPr>
          <a:xfrm>
            <a:off x="950976" y="1979753"/>
            <a:ext cx="10287000" cy="3602736"/>
          </a:xfrm>
        </p:spPr>
        <p:txBody>
          <a:bodyPr/>
          <a:lstStyle/>
          <a:p>
            <a:r>
              <a:rPr lang="en-US" sz="2600" dirty="0"/>
              <a:t>The purpose of this article was to examine the extant literature pertinent to disability and criminal history as employment obstacles among African American and Hispanic/Latino ex-offenders. </a:t>
            </a:r>
          </a:p>
          <a:p>
            <a:r>
              <a:rPr lang="en-US" sz="2600" dirty="0"/>
              <a:t>Approximately 2 in 10 prisoners and 3 in 10 jail inmates report having a cognitive disability (highest among women and Whites), the most reported disability in each population; more than half of prisoners (54%) and jail inmates (53%) with a disability reported a co-occurring chronic condition; 10.1% reported an ambulatory disability; and an increasing percentage reported having a mental illness. </a:t>
            </a:r>
          </a:p>
          <a:p>
            <a:endParaRPr lang="en-US" dirty="0"/>
          </a:p>
        </p:txBody>
      </p:sp>
    </p:spTree>
    <p:extLst>
      <p:ext uri="{BB962C8B-B14F-4D97-AF65-F5344CB8AC3E}">
        <p14:creationId xmlns:p14="http://schemas.microsoft.com/office/powerpoint/2010/main" val="4166889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2A328-1B21-D548-B991-F6FE0523BB1A}"/>
              </a:ext>
            </a:extLst>
          </p:cNvPr>
          <p:cNvSpPr>
            <a:spLocks noGrp="1"/>
          </p:cNvSpPr>
          <p:nvPr>
            <p:ph type="title"/>
          </p:nvPr>
        </p:nvSpPr>
        <p:spPr/>
        <p:txBody>
          <a:bodyPr/>
          <a:lstStyle/>
          <a:p>
            <a:pPr algn="ctr"/>
            <a:r>
              <a:rPr lang="en-US" dirty="0"/>
              <a:t>Published Article #2 Continued 1</a:t>
            </a:r>
          </a:p>
        </p:txBody>
      </p:sp>
      <p:sp>
        <p:nvSpPr>
          <p:cNvPr id="5" name="Text Placeholder 4">
            <a:extLst>
              <a:ext uri="{FF2B5EF4-FFF2-40B4-BE49-F238E27FC236}">
                <a16:creationId xmlns:a16="http://schemas.microsoft.com/office/drawing/2014/main" id="{2F1B0214-8FE0-7047-85FD-D851D50A2910}"/>
              </a:ext>
            </a:extLst>
          </p:cNvPr>
          <p:cNvSpPr>
            <a:spLocks noGrp="1"/>
          </p:cNvSpPr>
          <p:nvPr>
            <p:ph type="body" sz="quarter" idx="14"/>
          </p:nvPr>
        </p:nvSpPr>
        <p:spPr/>
        <p:txBody>
          <a:bodyPr/>
          <a:lstStyle/>
          <a:p>
            <a:r>
              <a:rPr lang="en-US" dirty="0"/>
              <a:t>Published Article #2 Continued</a:t>
            </a:r>
          </a:p>
          <a:p>
            <a:endParaRPr lang="en-US" dirty="0"/>
          </a:p>
        </p:txBody>
      </p:sp>
      <p:sp>
        <p:nvSpPr>
          <p:cNvPr id="2" name="Content Placeholder 1">
            <a:extLst>
              <a:ext uri="{FF2B5EF4-FFF2-40B4-BE49-F238E27FC236}">
                <a16:creationId xmlns:a16="http://schemas.microsoft.com/office/drawing/2014/main" id="{A166B167-6960-0041-8995-A88F65CC22EC}"/>
              </a:ext>
            </a:extLst>
          </p:cNvPr>
          <p:cNvSpPr>
            <a:spLocks noGrp="1"/>
          </p:cNvSpPr>
          <p:nvPr>
            <p:ph idx="1"/>
          </p:nvPr>
        </p:nvSpPr>
        <p:spPr>
          <a:xfrm>
            <a:off x="1001339" y="1988193"/>
            <a:ext cx="10287000" cy="3761678"/>
          </a:xfrm>
        </p:spPr>
        <p:txBody>
          <a:bodyPr/>
          <a:lstStyle/>
          <a:p>
            <a:r>
              <a:rPr lang="en-US" sz="2600" dirty="0"/>
              <a:t>Feist-Price et al. (2014) explored the school-to-prison pipeline that exists for students with disabilities. The authors noted that within the school system, there has been an increase in the reliance of police officers to assist in disciplining students. </a:t>
            </a:r>
          </a:p>
          <a:p>
            <a:r>
              <a:rPr lang="en-US" sz="2600" dirty="0"/>
              <a:t>Because of this, more students often find themselves being punished for non-violent crimes (e.g., behavioral issues); however, should the crime be more severe in nature, adolescents maybe incarcerated in the adult correctional criminal justice system. </a:t>
            </a:r>
          </a:p>
          <a:p>
            <a:endParaRPr lang="en-US" dirty="0"/>
          </a:p>
          <a:p>
            <a:endParaRPr lang="en-US" dirty="0"/>
          </a:p>
        </p:txBody>
      </p:sp>
    </p:spTree>
    <p:extLst>
      <p:ext uri="{BB962C8B-B14F-4D97-AF65-F5344CB8AC3E}">
        <p14:creationId xmlns:p14="http://schemas.microsoft.com/office/powerpoint/2010/main" val="279452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E09177-6347-1644-84CD-08A5DD6E5D69}"/>
              </a:ext>
            </a:extLst>
          </p:cNvPr>
          <p:cNvSpPr>
            <a:spLocks noGrp="1"/>
          </p:cNvSpPr>
          <p:nvPr>
            <p:ph type="title"/>
          </p:nvPr>
        </p:nvSpPr>
        <p:spPr/>
        <p:txBody>
          <a:bodyPr/>
          <a:lstStyle/>
          <a:p>
            <a:pPr algn="ctr"/>
            <a:r>
              <a:rPr lang="en-US" dirty="0"/>
              <a:t>Published Article #2 Continued 2</a:t>
            </a:r>
          </a:p>
        </p:txBody>
      </p:sp>
      <p:sp>
        <p:nvSpPr>
          <p:cNvPr id="5" name="Text Placeholder 4">
            <a:extLst>
              <a:ext uri="{FF2B5EF4-FFF2-40B4-BE49-F238E27FC236}">
                <a16:creationId xmlns:a16="http://schemas.microsoft.com/office/drawing/2014/main" id="{E7025C5B-FC7A-C142-83F8-14E7F7F2E02A}"/>
              </a:ext>
            </a:extLst>
          </p:cNvPr>
          <p:cNvSpPr>
            <a:spLocks noGrp="1"/>
          </p:cNvSpPr>
          <p:nvPr>
            <p:ph type="body" sz="quarter" idx="14"/>
          </p:nvPr>
        </p:nvSpPr>
        <p:spPr/>
        <p:txBody>
          <a:bodyPr/>
          <a:lstStyle/>
          <a:p>
            <a:r>
              <a:rPr lang="en-US" dirty="0"/>
              <a:t>Published Article #2 Continued</a:t>
            </a:r>
          </a:p>
          <a:p>
            <a:endParaRPr lang="en-US" dirty="0"/>
          </a:p>
        </p:txBody>
      </p:sp>
      <p:sp>
        <p:nvSpPr>
          <p:cNvPr id="2" name="Content Placeholder 1">
            <a:extLst>
              <a:ext uri="{FF2B5EF4-FFF2-40B4-BE49-F238E27FC236}">
                <a16:creationId xmlns:a16="http://schemas.microsoft.com/office/drawing/2014/main" id="{3F878C32-B89B-FA4B-8C01-493E08D4F1DE}"/>
              </a:ext>
            </a:extLst>
          </p:cNvPr>
          <p:cNvSpPr>
            <a:spLocks noGrp="1"/>
          </p:cNvSpPr>
          <p:nvPr>
            <p:ph idx="1"/>
          </p:nvPr>
        </p:nvSpPr>
        <p:spPr>
          <a:xfrm>
            <a:off x="950976" y="2115207"/>
            <a:ext cx="10287000" cy="3743151"/>
          </a:xfrm>
        </p:spPr>
        <p:txBody>
          <a:bodyPr/>
          <a:lstStyle/>
          <a:p>
            <a:r>
              <a:rPr lang="en-US" sz="2600" dirty="0"/>
              <a:t>Feist-Price et al. (2014) state further that there appears to be some evidence to suggest that students who engage in misconduct often reside in poverty, have insufficient school resources, drop out, and experience poor academic achievement. </a:t>
            </a:r>
          </a:p>
          <a:p>
            <a:r>
              <a:rPr lang="en-US" sz="2600" dirty="0"/>
              <a:t>Regarding race/ethnicity, African American and Hispanic/Latino students experience higher suspensions, expulsions, and arrests than White students with disabilities. For students with mental and physical disabilities, this pipeline is far greater. </a:t>
            </a:r>
          </a:p>
          <a:p>
            <a:endParaRPr lang="en-US" dirty="0"/>
          </a:p>
        </p:txBody>
      </p:sp>
    </p:spTree>
    <p:extLst>
      <p:ext uri="{BB962C8B-B14F-4D97-AF65-F5344CB8AC3E}">
        <p14:creationId xmlns:p14="http://schemas.microsoft.com/office/powerpoint/2010/main" val="139319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3CA793-A4FB-3342-8CFA-9ACEDB6AB07E}"/>
              </a:ext>
            </a:extLst>
          </p:cNvPr>
          <p:cNvSpPr>
            <a:spLocks noGrp="1"/>
          </p:cNvSpPr>
          <p:nvPr>
            <p:ph type="title"/>
          </p:nvPr>
        </p:nvSpPr>
        <p:spPr/>
        <p:txBody>
          <a:bodyPr/>
          <a:lstStyle/>
          <a:p>
            <a:pPr algn="ctr"/>
            <a:r>
              <a:rPr lang="en-US" dirty="0"/>
              <a:t>Published article #2 Continued 3</a:t>
            </a:r>
          </a:p>
        </p:txBody>
      </p:sp>
      <p:sp>
        <p:nvSpPr>
          <p:cNvPr id="5" name="Text Placeholder 4">
            <a:extLst>
              <a:ext uri="{FF2B5EF4-FFF2-40B4-BE49-F238E27FC236}">
                <a16:creationId xmlns:a16="http://schemas.microsoft.com/office/drawing/2014/main" id="{47B040A8-792D-584D-BE0C-20222DD6408C}"/>
              </a:ext>
            </a:extLst>
          </p:cNvPr>
          <p:cNvSpPr>
            <a:spLocks noGrp="1"/>
          </p:cNvSpPr>
          <p:nvPr>
            <p:ph type="body" sz="quarter" idx="14"/>
          </p:nvPr>
        </p:nvSpPr>
        <p:spPr/>
        <p:txBody>
          <a:bodyPr/>
          <a:lstStyle/>
          <a:p>
            <a:r>
              <a:rPr lang="en-US" dirty="0"/>
              <a:t>Published Article #2 Continued</a:t>
            </a:r>
          </a:p>
          <a:p>
            <a:endParaRPr lang="en-US" dirty="0"/>
          </a:p>
        </p:txBody>
      </p:sp>
      <p:sp>
        <p:nvSpPr>
          <p:cNvPr id="2" name="Content Placeholder 1">
            <a:extLst>
              <a:ext uri="{FF2B5EF4-FFF2-40B4-BE49-F238E27FC236}">
                <a16:creationId xmlns:a16="http://schemas.microsoft.com/office/drawing/2014/main" id="{B05FD91C-F0A3-4441-86BB-7211B074C38B}"/>
              </a:ext>
            </a:extLst>
          </p:cNvPr>
          <p:cNvSpPr>
            <a:spLocks noGrp="1"/>
          </p:cNvSpPr>
          <p:nvPr>
            <p:ph idx="1"/>
          </p:nvPr>
        </p:nvSpPr>
        <p:spPr>
          <a:xfrm>
            <a:off x="950976" y="2130706"/>
            <a:ext cx="10287000" cy="3743151"/>
          </a:xfrm>
        </p:spPr>
        <p:txBody>
          <a:bodyPr/>
          <a:lstStyle/>
          <a:p>
            <a:r>
              <a:rPr lang="en-US" sz="2700" dirty="0"/>
              <a:t>Minority individuals who have been imprisoned have been found to be less likely to return to their pre-detained job status than are Whites. Various studies have found that Whites are more likely to be working following incarceration than are ethnic minorities.</a:t>
            </a:r>
          </a:p>
          <a:p>
            <a:r>
              <a:rPr lang="en-US" sz="2700" dirty="0"/>
              <a:t>Vuolo et al. (2017) indicated that African Americans encounter employment discrimination due to their racial and criminal backgrounds. The authors further indicated that African Americans and Hispanic/Latinos without criminal backgrounds still have lower employment rates than Whites who have criminal backgrounds. </a:t>
            </a:r>
          </a:p>
          <a:p>
            <a:pPr marL="0" indent="0">
              <a:buNone/>
            </a:pPr>
            <a:endParaRPr lang="en-US" dirty="0"/>
          </a:p>
          <a:p>
            <a:endParaRPr lang="en-US" dirty="0"/>
          </a:p>
        </p:txBody>
      </p:sp>
    </p:spTree>
    <p:extLst>
      <p:ext uri="{BB962C8B-B14F-4D97-AF65-F5344CB8AC3E}">
        <p14:creationId xmlns:p14="http://schemas.microsoft.com/office/powerpoint/2010/main" val="2746911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CAE8BD-C7DF-D844-BFD7-CBF846A78196}"/>
              </a:ext>
            </a:extLst>
          </p:cNvPr>
          <p:cNvSpPr>
            <a:spLocks noGrp="1"/>
          </p:cNvSpPr>
          <p:nvPr>
            <p:ph type="title"/>
          </p:nvPr>
        </p:nvSpPr>
        <p:spPr/>
        <p:txBody>
          <a:bodyPr/>
          <a:lstStyle/>
          <a:p>
            <a:pPr algn="ctr"/>
            <a:r>
              <a:rPr lang="en-US" dirty="0"/>
              <a:t>Published article #2 Continued 4</a:t>
            </a:r>
          </a:p>
        </p:txBody>
      </p:sp>
      <p:sp>
        <p:nvSpPr>
          <p:cNvPr id="5" name="Text Placeholder 4">
            <a:extLst>
              <a:ext uri="{FF2B5EF4-FFF2-40B4-BE49-F238E27FC236}">
                <a16:creationId xmlns:a16="http://schemas.microsoft.com/office/drawing/2014/main" id="{251A7A47-598B-6C4E-B29D-6724E798B800}"/>
              </a:ext>
            </a:extLst>
          </p:cNvPr>
          <p:cNvSpPr>
            <a:spLocks noGrp="1"/>
          </p:cNvSpPr>
          <p:nvPr>
            <p:ph type="body" sz="quarter" idx="14"/>
          </p:nvPr>
        </p:nvSpPr>
        <p:spPr/>
        <p:txBody>
          <a:bodyPr/>
          <a:lstStyle/>
          <a:p>
            <a:r>
              <a:rPr lang="en-US" dirty="0"/>
              <a:t>Published Article #2 Continued</a:t>
            </a:r>
          </a:p>
          <a:p>
            <a:endParaRPr lang="en-US" dirty="0"/>
          </a:p>
        </p:txBody>
      </p:sp>
      <p:sp>
        <p:nvSpPr>
          <p:cNvPr id="2" name="Content Placeholder 1">
            <a:extLst>
              <a:ext uri="{FF2B5EF4-FFF2-40B4-BE49-F238E27FC236}">
                <a16:creationId xmlns:a16="http://schemas.microsoft.com/office/drawing/2014/main" id="{8FFE3C3D-C950-D743-8A32-1EA8CE94FA18}"/>
              </a:ext>
            </a:extLst>
          </p:cNvPr>
          <p:cNvSpPr>
            <a:spLocks noGrp="1"/>
          </p:cNvSpPr>
          <p:nvPr>
            <p:ph idx="1"/>
          </p:nvPr>
        </p:nvSpPr>
        <p:spPr>
          <a:xfrm>
            <a:off x="950976" y="2066543"/>
            <a:ext cx="10287000" cy="4055287"/>
          </a:xfrm>
        </p:spPr>
        <p:txBody>
          <a:bodyPr/>
          <a:lstStyle/>
          <a:p>
            <a:r>
              <a:rPr lang="en-US" sz="2600" dirty="0"/>
              <a:t>A conversation continuation for VR counselors includes exploring with deeper emphasis the impact the individual’s disability has on employment outcomes and abilities. In doing so, there’s an opportunity for VR counselors to fill the gap between their role as VR counselor and the client’s role. </a:t>
            </a:r>
          </a:p>
          <a:p>
            <a:r>
              <a:rPr lang="en-US" sz="2600" dirty="0"/>
              <a:t>Exploring this gap requires VR counselors to assess each barrier to employment and its significance individually. Assessing each barrier to employment and its significance individually vs. simply assessing the disability and its significance has the potential of changing employment outcomes as well as employment training and support for the client. </a:t>
            </a:r>
          </a:p>
          <a:p>
            <a:endParaRPr lang="en-US" dirty="0"/>
          </a:p>
        </p:txBody>
      </p:sp>
    </p:spTree>
    <p:extLst>
      <p:ext uri="{BB962C8B-B14F-4D97-AF65-F5344CB8AC3E}">
        <p14:creationId xmlns:p14="http://schemas.microsoft.com/office/powerpoint/2010/main" val="601306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D493E3-1F8A-4A40-A1C1-5ABE408CA955}"/>
              </a:ext>
            </a:extLst>
          </p:cNvPr>
          <p:cNvSpPr>
            <a:spLocks noGrp="1"/>
          </p:cNvSpPr>
          <p:nvPr>
            <p:ph type="ctrTitle"/>
          </p:nvPr>
        </p:nvSpPr>
        <p:spPr>
          <a:xfrm>
            <a:off x="688705" y="764773"/>
            <a:ext cx="10515600" cy="2520868"/>
          </a:xfrm>
        </p:spPr>
        <p:txBody>
          <a:bodyPr/>
          <a:lstStyle/>
          <a:p>
            <a:pPr algn="ctr"/>
            <a:br>
              <a:rPr lang="en-US" sz="3600" dirty="0"/>
            </a:br>
            <a:br>
              <a:rPr lang="en-US" sz="3600" dirty="0"/>
            </a:br>
            <a:br>
              <a:rPr lang="en-US" sz="3600" dirty="0"/>
            </a:br>
            <a:br>
              <a:rPr lang="en-US" sz="3600" dirty="0"/>
            </a:br>
            <a:br>
              <a:rPr lang="en-US" sz="3600" dirty="0"/>
            </a:br>
            <a:br>
              <a:rPr lang="en-US" sz="3600" dirty="0"/>
            </a:br>
            <a:br>
              <a:rPr lang="en-US" sz="3600" dirty="0"/>
            </a:br>
            <a:br>
              <a:rPr lang="en-US" sz="3600" dirty="0"/>
            </a:br>
            <a:br>
              <a:rPr lang="en-US" sz="3600" dirty="0"/>
            </a:br>
            <a:r>
              <a:rPr lang="en-US" sz="3600" dirty="0"/>
              <a:t>Article #3</a:t>
            </a:r>
            <a:br>
              <a:rPr lang="en-US" sz="3600" dirty="0"/>
            </a:br>
            <a:br>
              <a:rPr lang="en-US" sz="3600" dirty="0"/>
            </a:br>
            <a:r>
              <a:rPr lang="en-US" sz="3600" dirty="0"/>
              <a:t>Employment and earnings among ex-offenders with disabilities: A multivariate analysis of RSA-911 data</a:t>
            </a:r>
          </a:p>
        </p:txBody>
      </p:sp>
    </p:spTree>
    <p:extLst>
      <p:ext uri="{BB962C8B-B14F-4D97-AF65-F5344CB8AC3E}">
        <p14:creationId xmlns:p14="http://schemas.microsoft.com/office/powerpoint/2010/main" val="258897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9EA45D-0436-3446-B56E-44AA79821A89}"/>
              </a:ext>
            </a:extLst>
          </p:cNvPr>
          <p:cNvSpPr>
            <a:spLocks noGrp="1"/>
          </p:cNvSpPr>
          <p:nvPr>
            <p:ph type="title"/>
          </p:nvPr>
        </p:nvSpPr>
        <p:spPr/>
        <p:txBody>
          <a:bodyPr/>
          <a:lstStyle/>
          <a:p>
            <a:pPr algn="ctr"/>
            <a:r>
              <a:rPr lang="en-US" dirty="0"/>
              <a:t>Research Fellow Participation </a:t>
            </a:r>
          </a:p>
        </p:txBody>
      </p:sp>
      <p:sp>
        <p:nvSpPr>
          <p:cNvPr id="5" name="Text Placeholder 4">
            <a:extLst>
              <a:ext uri="{FF2B5EF4-FFF2-40B4-BE49-F238E27FC236}">
                <a16:creationId xmlns:a16="http://schemas.microsoft.com/office/drawing/2014/main" id="{A6E9063B-8FDE-2B4E-AA22-8CF2DE8BF36B}"/>
              </a:ext>
            </a:extLst>
          </p:cNvPr>
          <p:cNvSpPr>
            <a:spLocks noGrp="1"/>
          </p:cNvSpPr>
          <p:nvPr>
            <p:ph type="body" sz="quarter" idx="14"/>
          </p:nvPr>
        </p:nvSpPr>
        <p:spPr/>
        <p:txBody>
          <a:bodyPr/>
          <a:lstStyle/>
          <a:p>
            <a:r>
              <a:rPr lang="en-US" dirty="0"/>
              <a:t>Research Fellow Participation</a:t>
            </a:r>
          </a:p>
        </p:txBody>
      </p:sp>
      <p:sp>
        <p:nvSpPr>
          <p:cNvPr id="2" name="Content Placeholder 1">
            <a:extLst>
              <a:ext uri="{FF2B5EF4-FFF2-40B4-BE49-F238E27FC236}">
                <a16:creationId xmlns:a16="http://schemas.microsoft.com/office/drawing/2014/main" id="{4C373B0A-3674-7B48-8DFC-B6D111EE5A84}"/>
              </a:ext>
            </a:extLst>
          </p:cNvPr>
          <p:cNvSpPr>
            <a:spLocks noGrp="1"/>
          </p:cNvSpPr>
          <p:nvPr>
            <p:ph idx="1"/>
          </p:nvPr>
        </p:nvSpPr>
        <p:spPr>
          <a:xfrm>
            <a:off x="950976" y="2001984"/>
            <a:ext cx="10287000" cy="3959904"/>
          </a:xfrm>
        </p:spPr>
        <p:txBody>
          <a:bodyPr/>
          <a:lstStyle/>
          <a:p>
            <a:r>
              <a:rPr lang="en-US" sz="2600" dirty="0"/>
              <a:t>The published articles were funded by the Langston University’s Rehabilitation Research and Training Center on Research and Capacity Building for Minority Entities. </a:t>
            </a:r>
            <a:r>
              <a:rPr lang="en-US" sz="2600" b="1" dirty="0"/>
              <a:t>NIDILRR Grant Number is 90RTST0001.</a:t>
            </a:r>
          </a:p>
          <a:p>
            <a:r>
              <a:rPr lang="en-US" sz="2600" dirty="0"/>
              <a:t>Research fellows are able to cultivate their research, publication, and grantsmanship skills. </a:t>
            </a:r>
          </a:p>
          <a:p>
            <a:pPr lvl="1"/>
            <a:r>
              <a:rPr lang="en-US" sz="2600" dirty="0"/>
              <a:t>They are expected to publish articles in refereed publications and submit for grant funding, particularly NIDILRR.</a:t>
            </a:r>
          </a:p>
          <a:p>
            <a:r>
              <a:rPr lang="en-US" sz="2600" dirty="0"/>
              <a:t>It has been approximately 8 years since this presenter has participated as a research fellow.</a:t>
            </a:r>
          </a:p>
        </p:txBody>
      </p:sp>
    </p:spTree>
    <p:extLst>
      <p:ext uri="{BB962C8B-B14F-4D97-AF65-F5344CB8AC3E}">
        <p14:creationId xmlns:p14="http://schemas.microsoft.com/office/powerpoint/2010/main" val="3244113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06A6D7-CD07-4144-99AC-16D2E078CEF6}"/>
              </a:ext>
            </a:extLst>
          </p:cNvPr>
          <p:cNvSpPr>
            <a:spLocks noGrp="1"/>
          </p:cNvSpPr>
          <p:nvPr>
            <p:ph type="title"/>
          </p:nvPr>
        </p:nvSpPr>
        <p:spPr>
          <a:xfrm>
            <a:off x="950976" y="1298448"/>
            <a:ext cx="10287000" cy="592345"/>
          </a:xfrm>
        </p:spPr>
        <p:txBody>
          <a:bodyPr/>
          <a:lstStyle/>
          <a:p>
            <a:pPr algn="ctr"/>
            <a:r>
              <a:rPr lang="en-US" dirty="0"/>
              <a:t>Published Article #3</a:t>
            </a:r>
            <a:br>
              <a:rPr lang="en-US" dirty="0"/>
            </a:br>
            <a:endParaRPr lang="en-US" dirty="0"/>
          </a:p>
        </p:txBody>
      </p:sp>
      <p:sp>
        <p:nvSpPr>
          <p:cNvPr id="5" name="Text Placeholder 4">
            <a:extLst>
              <a:ext uri="{FF2B5EF4-FFF2-40B4-BE49-F238E27FC236}">
                <a16:creationId xmlns:a16="http://schemas.microsoft.com/office/drawing/2014/main" id="{41D88DCD-D07A-7E4A-9CE1-CC7EFF65B771}"/>
              </a:ext>
            </a:extLst>
          </p:cNvPr>
          <p:cNvSpPr>
            <a:spLocks noGrp="1"/>
          </p:cNvSpPr>
          <p:nvPr>
            <p:ph type="body" sz="quarter" idx="14"/>
          </p:nvPr>
        </p:nvSpPr>
        <p:spPr/>
        <p:txBody>
          <a:bodyPr/>
          <a:lstStyle/>
          <a:p>
            <a:r>
              <a:rPr lang="en-US" dirty="0"/>
              <a:t>Published Article #3</a:t>
            </a:r>
          </a:p>
        </p:txBody>
      </p:sp>
      <p:sp>
        <p:nvSpPr>
          <p:cNvPr id="2" name="Content Placeholder 1">
            <a:extLst>
              <a:ext uri="{FF2B5EF4-FFF2-40B4-BE49-F238E27FC236}">
                <a16:creationId xmlns:a16="http://schemas.microsoft.com/office/drawing/2014/main" id="{7EBA20BF-98A1-B94E-B3EA-7B31E320C4DD}"/>
              </a:ext>
            </a:extLst>
          </p:cNvPr>
          <p:cNvSpPr>
            <a:spLocks noGrp="1"/>
          </p:cNvSpPr>
          <p:nvPr>
            <p:ph idx="1"/>
          </p:nvPr>
        </p:nvSpPr>
        <p:spPr>
          <a:xfrm>
            <a:off x="950976" y="1956816"/>
            <a:ext cx="10287000" cy="3602736"/>
          </a:xfrm>
        </p:spPr>
        <p:txBody>
          <a:bodyPr/>
          <a:lstStyle/>
          <a:p>
            <a:r>
              <a:rPr lang="en-US" dirty="0"/>
              <a:t>Ex-offenders with disabilities encounter barriers with obtaining employment upon post-release. Offender status may affect not only opportunities for employment, but earnings as well for ex-offenders with disabilities. </a:t>
            </a:r>
          </a:p>
          <a:p>
            <a:r>
              <a:rPr lang="en-US" dirty="0"/>
              <a:t>The purpose of this study is to discuss barriers to employment for ex-offenders with disabilities and to identify how racial/ethnically marginalized ex-offenders are disproportionately unemployed and earn less than their White counterparts.</a:t>
            </a:r>
          </a:p>
          <a:p>
            <a:r>
              <a:rPr lang="en-US" dirty="0"/>
              <a:t>Descriptive and multivariate statistical analyses utilizing archival Rehabilitation Services Administration Case  Service Report (RSA-911) data from fiscal years 2004–2013 was employed.</a:t>
            </a:r>
          </a:p>
          <a:p>
            <a:pPr marL="0" indent="0">
              <a:buNone/>
            </a:pPr>
            <a:endParaRPr lang="en-US" dirty="0"/>
          </a:p>
        </p:txBody>
      </p:sp>
    </p:spTree>
    <p:extLst>
      <p:ext uri="{BB962C8B-B14F-4D97-AF65-F5344CB8AC3E}">
        <p14:creationId xmlns:p14="http://schemas.microsoft.com/office/powerpoint/2010/main" val="1754170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B16CAF-53D4-4440-9BCA-96B4104A307B}"/>
              </a:ext>
            </a:extLst>
          </p:cNvPr>
          <p:cNvSpPr>
            <a:spLocks noGrp="1"/>
          </p:cNvSpPr>
          <p:nvPr>
            <p:ph type="title"/>
          </p:nvPr>
        </p:nvSpPr>
        <p:spPr/>
        <p:txBody>
          <a:bodyPr/>
          <a:lstStyle/>
          <a:p>
            <a:pPr algn="ctr"/>
            <a:r>
              <a:rPr lang="en-US" dirty="0"/>
              <a:t>Published Article #3 Continued 1</a:t>
            </a:r>
          </a:p>
        </p:txBody>
      </p:sp>
      <p:sp>
        <p:nvSpPr>
          <p:cNvPr id="5" name="Text Placeholder 4">
            <a:extLst>
              <a:ext uri="{FF2B5EF4-FFF2-40B4-BE49-F238E27FC236}">
                <a16:creationId xmlns:a16="http://schemas.microsoft.com/office/drawing/2014/main" id="{7B037752-9617-B549-9037-22DB5291D793}"/>
              </a:ext>
            </a:extLst>
          </p:cNvPr>
          <p:cNvSpPr>
            <a:spLocks noGrp="1"/>
          </p:cNvSpPr>
          <p:nvPr>
            <p:ph type="body" sz="quarter" idx="14"/>
          </p:nvPr>
        </p:nvSpPr>
        <p:spPr/>
        <p:txBody>
          <a:bodyPr/>
          <a:lstStyle/>
          <a:p>
            <a:r>
              <a:rPr lang="en-US" dirty="0"/>
              <a:t>Published Article #3 Continued</a:t>
            </a:r>
          </a:p>
        </p:txBody>
      </p:sp>
      <p:sp>
        <p:nvSpPr>
          <p:cNvPr id="2" name="Content Placeholder 1">
            <a:extLst>
              <a:ext uri="{FF2B5EF4-FFF2-40B4-BE49-F238E27FC236}">
                <a16:creationId xmlns:a16="http://schemas.microsoft.com/office/drawing/2014/main" id="{510B02D5-096E-C246-8ED6-5AB8995BC394}"/>
              </a:ext>
            </a:extLst>
          </p:cNvPr>
          <p:cNvSpPr>
            <a:spLocks noGrp="1"/>
          </p:cNvSpPr>
          <p:nvPr>
            <p:ph idx="1"/>
          </p:nvPr>
        </p:nvSpPr>
        <p:spPr>
          <a:xfrm>
            <a:off x="950976" y="2066544"/>
            <a:ext cx="10287000" cy="4096512"/>
          </a:xfrm>
        </p:spPr>
        <p:txBody>
          <a:bodyPr/>
          <a:lstStyle/>
          <a:p>
            <a:r>
              <a:rPr lang="en-US" sz="2500" b="1" dirty="0"/>
              <a:t>Research Questions:</a:t>
            </a:r>
          </a:p>
          <a:p>
            <a:pPr marL="914400" lvl="1" indent="-457200">
              <a:buClrTx/>
              <a:buFont typeface="+mj-lt"/>
              <a:buAutoNum type="arabicPeriod"/>
            </a:pPr>
            <a:r>
              <a:rPr lang="en-US" sz="2500" dirty="0"/>
              <a:t>What impact does race/ethnicity of ex-offenders have on employability?</a:t>
            </a:r>
          </a:p>
          <a:p>
            <a:pPr marL="914400" lvl="1" indent="-457200">
              <a:buClrTx/>
              <a:buFont typeface="+mj-lt"/>
              <a:buAutoNum type="arabicPeriod"/>
            </a:pPr>
            <a:r>
              <a:rPr lang="en-US" sz="2500" dirty="0"/>
              <a:t>Does disability type impact the employability of ex-offenders?</a:t>
            </a:r>
          </a:p>
          <a:p>
            <a:pPr marL="914400" lvl="1" indent="-457200">
              <a:buClrTx/>
              <a:buFont typeface="+mj-lt"/>
              <a:buAutoNum type="arabicPeriod"/>
            </a:pPr>
            <a:r>
              <a:rPr lang="en-US" sz="2500" dirty="0"/>
              <a:t>How does race/ethnicity impact wage earnings for ex-offenders? </a:t>
            </a:r>
          </a:p>
          <a:p>
            <a:r>
              <a:rPr lang="en-US" sz="2500" b="1" dirty="0"/>
              <a:t>Participants: </a:t>
            </a:r>
            <a:r>
              <a:rPr lang="en-US" sz="2500" dirty="0"/>
              <a:t>From 2004–2013, 5,612,846 persons sought state  vocational rehabilitation services. Of these persons, 32,825 (59%) were ex-offenders seeking vocational rehabilitation services.</a:t>
            </a:r>
          </a:p>
          <a:p>
            <a:pPr lvl="1">
              <a:buClrTx/>
            </a:pPr>
            <a:r>
              <a:rPr lang="en-US" sz="2500" dirty="0"/>
              <a:t>The majority of ex-offenders were 365  African American (46%), followed by Caucasian, 366  (38%) and Latino (33%), respectively. </a:t>
            </a:r>
          </a:p>
          <a:p>
            <a:endParaRPr lang="en-US" b="1" dirty="0"/>
          </a:p>
          <a:p>
            <a:endParaRPr lang="en-US" dirty="0"/>
          </a:p>
          <a:p>
            <a:endParaRPr lang="en-US" dirty="0"/>
          </a:p>
        </p:txBody>
      </p:sp>
    </p:spTree>
    <p:extLst>
      <p:ext uri="{BB962C8B-B14F-4D97-AF65-F5344CB8AC3E}">
        <p14:creationId xmlns:p14="http://schemas.microsoft.com/office/powerpoint/2010/main" val="147652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C528DA-CC89-2E4E-B131-7E6A49F31E68}"/>
              </a:ext>
            </a:extLst>
          </p:cNvPr>
          <p:cNvSpPr>
            <a:spLocks noGrp="1"/>
          </p:cNvSpPr>
          <p:nvPr>
            <p:ph type="title"/>
          </p:nvPr>
        </p:nvSpPr>
        <p:spPr/>
        <p:txBody>
          <a:bodyPr/>
          <a:lstStyle/>
          <a:p>
            <a:pPr algn="ctr"/>
            <a:r>
              <a:rPr lang="en-US" dirty="0"/>
              <a:t>Published Article #3 Continued 2 </a:t>
            </a:r>
          </a:p>
        </p:txBody>
      </p:sp>
      <p:sp>
        <p:nvSpPr>
          <p:cNvPr id="5" name="Text Placeholder 4">
            <a:extLst>
              <a:ext uri="{FF2B5EF4-FFF2-40B4-BE49-F238E27FC236}">
                <a16:creationId xmlns:a16="http://schemas.microsoft.com/office/drawing/2014/main" id="{DCFC47D8-0900-F042-8057-45657393EF9C}"/>
              </a:ext>
            </a:extLst>
          </p:cNvPr>
          <p:cNvSpPr>
            <a:spLocks noGrp="1"/>
          </p:cNvSpPr>
          <p:nvPr>
            <p:ph type="body" sz="quarter" idx="14"/>
          </p:nvPr>
        </p:nvSpPr>
        <p:spPr/>
        <p:txBody>
          <a:bodyPr/>
          <a:lstStyle/>
          <a:p>
            <a:r>
              <a:rPr lang="en-US" dirty="0"/>
              <a:t>Published Article #3 Continued</a:t>
            </a:r>
          </a:p>
        </p:txBody>
      </p:sp>
      <p:sp>
        <p:nvSpPr>
          <p:cNvPr id="2" name="Content Placeholder 1">
            <a:extLst>
              <a:ext uri="{FF2B5EF4-FFF2-40B4-BE49-F238E27FC236}">
                <a16:creationId xmlns:a16="http://schemas.microsoft.com/office/drawing/2014/main" id="{EC31A53C-F11F-6C43-BFA6-6FC7D2A39AB3}"/>
              </a:ext>
            </a:extLst>
          </p:cNvPr>
          <p:cNvSpPr>
            <a:spLocks noGrp="1"/>
          </p:cNvSpPr>
          <p:nvPr>
            <p:ph idx="1"/>
          </p:nvPr>
        </p:nvSpPr>
        <p:spPr>
          <a:xfrm>
            <a:off x="950976" y="2035650"/>
            <a:ext cx="10287000" cy="4039686"/>
          </a:xfrm>
        </p:spPr>
        <p:txBody>
          <a:bodyPr/>
          <a:lstStyle/>
          <a:p>
            <a:pPr lvl="1">
              <a:buClrTx/>
            </a:pPr>
            <a:r>
              <a:rPr lang="en-US" sz="2400" dirty="0"/>
              <a:t>There were approximately 27,000 (83%) males and 5,500 (17%) female ex-offenders. </a:t>
            </a:r>
          </a:p>
          <a:p>
            <a:pPr lvl="1">
              <a:buClrTx/>
            </a:pPr>
            <a:r>
              <a:rPr lang="en-US" sz="2400" dirty="0"/>
              <a:t>For both male and female ex-offenders, substance abuse, mental health, and mental retardation/developmental were the highest diagnoses for this population. Regarding having a substance abuse disorder, female ex-offenders had higher rates of substance abuse (48%) than men (40%). </a:t>
            </a:r>
          </a:p>
          <a:p>
            <a:pPr lvl="1">
              <a:buClrTx/>
            </a:pPr>
            <a:r>
              <a:rPr lang="en-US" sz="2400" dirty="0"/>
              <a:t>Men and women had similar rates of having mental health disorders at a rate of 33.4% and 33.9%, respectively. Concerning mental retardation, more male ex-offenders were diagnosed with having this disorder (6%) than female ex-offenders (5%). </a:t>
            </a:r>
          </a:p>
          <a:p>
            <a:endParaRPr lang="en-US" dirty="0"/>
          </a:p>
        </p:txBody>
      </p:sp>
    </p:spTree>
    <p:extLst>
      <p:ext uri="{BB962C8B-B14F-4D97-AF65-F5344CB8AC3E}">
        <p14:creationId xmlns:p14="http://schemas.microsoft.com/office/powerpoint/2010/main" val="1411652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30C7AF-7051-2C43-8D56-763A6108C885}"/>
              </a:ext>
            </a:extLst>
          </p:cNvPr>
          <p:cNvSpPr>
            <a:spLocks noGrp="1"/>
          </p:cNvSpPr>
          <p:nvPr>
            <p:ph type="title"/>
          </p:nvPr>
        </p:nvSpPr>
        <p:spPr/>
        <p:txBody>
          <a:bodyPr/>
          <a:lstStyle/>
          <a:p>
            <a:pPr algn="ctr"/>
            <a:r>
              <a:rPr lang="en-US" dirty="0"/>
              <a:t>Published Article # 3 Continued 3 </a:t>
            </a:r>
          </a:p>
        </p:txBody>
      </p:sp>
      <p:sp>
        <p:nvSpPr>
          <p:cNvPr id="5" name="Text Placeholder 4">
            <a:extLst>
              <a:ext uri="{FF2B5EF4-FFF2-40B4-BE49-F238E27FC236}">
                <a16:creationId xmlns:a16="http://schemas.microsoft.com/office/drawing/2014/main" id="{84AD8128-3457-304C-8F98-E4E94208E7DF}"/>
              </a:ext>
            </a:extLst>
          </p:cNvPr>
          <p:cNvSpPr>
            <a:spLocks noGrp="1"/>
          </p:cNvSpPr>
          <p:nvPr>
            <p:ph type="body" sz="quarter" idx="14"/>
          </p:nvPr>
        </p:nvSpPr>
        <p:spPr/>
        <p:txBody>
          <a:bodyPr/>
          <a:lstStyle/>
          <a:p>
            <a:r>
              <a:rPr lang="en-US" dirty="0"/>
              <a:t>Published Article #3 Continued</a:t>
            </a:r>
          </a:p>
        </p:txBody>
      </p:sp>
      <p:sp>
        <p:nvSpPr>
          <p:cNvPr id="2" name="Content Placeholder 1">
            <a:extLst>
              <a:ext uri="{FF2B5EF4-FFF2-40B4-BE49-F238E27FC236}">
                <a16:creationId xmlns:a16="http://schemas.microsoft.com/office/drawing/2014/main" id="{D360F916-DB73-A249-84BF-5D6D4372B74F}"/>
              </a:ext>
            </a:extLst>
          </p:cNvPr>
          <p:cNvSpPr>
            <a:spLocks noGrp="1"/>
          </p:cNvSpPr>
          <p:nvPr>
            <p:ph idx="1"/>
          </p:nvPr>
        </p:nvSpPr>
        <p:spPr>
          <a:xfrm>
            <a:off x="950975" y="1961628"/>
            <a:ext cx="10822717" cy="4256291"/>
          </a:xfrm>
        </p:spPr>
        <p:txBody>
          <a:bodyPr/>
          <a:lstStyle/>
          <a:p>
            <a:r>
              <a:rPr lang="en-US" b="1" dirty="0"/>
              <a:t>Data Analysis: </a:t>
            </a:r>
          </a:p>
          <a:p>
            <a:pPr lvl="1">
              <a:buClrTx/>
            </a:pPr>
            <a:r>
              <a:rPr lang="en-US" sz="2400" dirty="0"/>
              <a:t>Descriptive and multivariate statistical analyses 434 were used to address the three research questions 435 including one-way ANOVA, chi-square, and logistic 436 regression. </a:t>
            </a:r>
          </a:p>
          <a:p>
            <a:r>
              <a:rPr lang="en-US" b="1" dirty="0"/>
              <a:t>Results: </a:t>
            </a:r>
            <a:r>
              <a:rPr lang="en-US" dirty="0"/>
              <a:t>African American ex-offenders with disabilities are employed at higher rates than both Hispanic and White ex-offenders but earn less than both groups.</a:t>
            </a:r>
          </a:p>
          <a:p>
            <a:r>
              <a:rPr lang="en-US" b="1" dirty="0"/>
              <a:t>Implications </a:t>
            </a:r>
            <a:r>
              <a:rPr lang="en-US" dirty="0"/>
              <a:t>for VR service providers, training and policy reform are discussed. </a:t>
            </a:r>
          </a:p>
          <a:p>
            <a:r>
              <a:rPr lang="en-US" b="1" dirty="0"/>
              <a:t>Conclusion: </a:t>
            </a:r>
            <a:r>
              <a:rPr lang="en-US" dirty="0"/>
              <a:t>African American and Latino ex-offenders with disabilities face many challenges upon community reintegration, however, employment and wages remain persistent challenges. </a:t>
            </a:r>
          </a:p>
          <a:p>
            <a:endParaRPr lang="en-US" dirty="0"/>
          </a:p>
          <a:p>
            <a:pPr marL="0" indent="0">
              <a:buNone/>
            </a:pPr>
            <a:endParaRPr lang="en-US" dirty="0"/>
          </a:p>
        </p:txBody>
      </p:sp>
    </p:spTree>
    <p:extLst>
      <p:ext uri="{BB962C8B-B14F-4D97-AF65-F5344CB8AC3E}">
        <p14:creationId xmlns:p14="http://schemas.microsoft.com/office/powerpoint/2010/main" val="3138733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05B933-9441-DE47-9220-8E521FD02A4D}"/>
              </a:ext>
            </a:extLst>
          </p:cNvPr>
          <p:cNvSpPr>
            <a:spLocks noGrp="1"/>
          </p:cNvSpPr>
          <p:nvPr>
            <p:ph type="title"/>
          </p:nvPr>
        </p:nvSpPr>
        <p:spPr/>
        <p:txBody>
          <a:bodyPr/>
          <a:lstStyle/>
          <a:p>
            <a:pPr algn="ctr"/>
            <a:r>
              <a:rPr lang="en-US" dirty="0"/>
              <a:t>School-to-prison pipeline Information</a:t>
            </a:r>
          </a:p>
        </p:txBody>
      </p:sp>
      <p:sp>
        <p:nvSpPr>
          <p:cNvPr id="5" name="Text Placeholder 4">
            <a:extLst>
              <a:ext uri="{FF2B5EF4-FFF2-40B4-BE49-F238E27FC236}">
                <a16:creationId xmlns:a16="http://schemas.microsoft.com/office/drawing/2014/main" id="{4551B9F2-8723-2E47-853B-0624F36BB470}"/>
              </a:ext>
            </a:extLst>
          </p:cNvPr>
          <p:cNvSpPr>
            <a:spLocks noGrp="1"/>
          </p:cNvSpPr>
          <p:nvPr>
            <p:ph type="body" sz="quarter" idx="14"/>
          </p:nvPr>
        </p:nvSpPr>
        <p:spPr/>
        <p:txBody>
          <a:bodyPr/>
          <a:lstStyle/>
          <a:p>
            <a:r>
              <a:rPr lang="en-US" dirty="0"/>
              <a:t>School-To-Prison Pipeline</a:t>
            </a:r>
          </a:p>
        </p:txBody>
      </p:sp>
      <p:sp>
        <p:nvSpPr>
          <p:cNvPr id="2" name="Content Placeholder 1">
            <a:extLst>
              <a:ext uri="{FF2B5EF4-FFF2-40B4-BE49-F238E27FC236}">
                <a16:creationId xmlns:a16="http://schemas.microsoft.com/office/drawing/2014/main" id="{55D30F53-7C17-9C46-B122-5AF3A564348F}"/>
              </a:ext>
            </a:extLst>
          </p:cNvPr>
          <p:cNvSpPr>
            <a:spLocks noGrp="1"/>
          </p:cNvSpPr>
          <p:nvPr>
            <p:ph idx="1"/>
          </p:nvPr>
        </p:nvSpPr>
        <p:spPr>
          <a:xfrm>
            <a:off x="950976" y="1988192"/>
            <a:ext cx="10287000" cy="3730683"/>
          </a:xfrm>
        </p:spPr>
        <p:txBody>
          <a:bodyPr/>
          <a:lstStyle/>
          <a:p>
            <a:r>
              <a:rPr lang="en-US" dirty="0"/>
              <a:t>The school-to-prison pipeline is defined by the ACLU as the “disturbing national trend wherein children are funneled out of public schools and into the juvenile and criminal justice systems.”</a:t>
            </a:r>
          </a:p>
          <a:p>
            <a:r>
              <a:rPr lang="en-US" dirty="0"/>
              <a:t>Black students represent 31% of school-related arrests. Black students are suspended and expelled 3 times more than white students. Students suspended or expelled for a discretionary violation are nearly 3 times more likely to be in contact with the juvenile justice system the following year.</a:t>
            </a:r>
          </a:p>
        </p:txBody>
      </p:sp>
    </p:spTree>
    <p:extLst>
      <p:ext uri="{BB962C8B-B14F-4D97-AF65-F5344CB8AC3E}">
        <p14:creationId xmlns:p14="http://schemas.microsoft.com/office/powerpoint/2010/main" val="1719205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67CAE8-0DB1-EE4A-81E5-8FA226CBA0F7}"/>
              </a:ext>
            </a:extLst>
          </p:cNvPr>
          <p:cNvSpPr>
            <a:spLocks noGrp="1"/>
          </p:cNvSpPr>
          <p:nvPr>
            <p:ph type="title"/>
          </p:nvPr>
        </p:nvSpPr>
        <p:spPr>
          <a:xfrm>
            <a:off x="801566" y="1369193"/>
            <a:ext cx="10486773" cy="566928"/>
          </a:xfrm>
        </p:spPr>
        <p:txBody>
          <a:bodyPr/>
          <a:lstStyle/>
          <a:p>
            <a:pPr algn="ctr"/>
            <a:r>
              <a:rPr lang="en-US" dirty="0"/>
              <a:t>School-to-prison pipeline Information Continued 1</a:t>
            </a:r>
          </a:p>
        </p:txBody>
      </p:sp>
      <p:sp>
        <p:nvSpPr>
          <p:cNvPr id="5" name="Text Placeholder 4">
            <a:extLst>
              <a:ext uri="{FF2B5EF4-FFF2-40B4-BE49-F238E27FC236}">
                <a16:creationId xmlns:a16="http://schemas.microsoft.com/office/drawing/2014/main" id="{305067BA-4F3D-9D43-BC30-CA2E62416C73}"/>
              </a:ext>
            </a:extLst>
          </p:cNvPr>
          <p:cNvSpPr>
            <a:spLocks noGrp="1"/>
          </p:cNvSpPr>
          <p:nvPr>
            <p:ph type="body" sz="quarter" idx="14"/>
          </p:nvPr>
        </p:nvSpPr>
        <p:spPr/>
        <p:txBody>
          <a:bodyPr/>
          <a:lstStyle/>
          <a:p>
            <a:r>
              <a:rPr lang="en-US" dirty="0"/>
              <a:t>School-To-Prison Pipeline</a:t>
            </a:r>
          </a:p>
          <a:p>
            <a:endParaRPr lang="en-US" dirty="0"/>
          </a:p>
        </p:txBody>
      </p:sp>
      <p:sp>
        <p:nvSpPr>
          <p:cNvPr id="2" name="Content Placeholder 1">
            <a:extLst>
              <a:ext uri="{FF2B5EF4-FFF2-40B4-BE49-F238E27FC236}">
                <a16:creationId xmlns:a16="http://schemas.microsoft.com/office/drawing/2014/main" id="{6E4EACCC-9D87-1845-86AD-4CC1D9E3E775}"/>
              </a:ext>
            </a:extLst>
          </p:cNvPr>
          <p:cNvSpPr>
            <a:spLocks noGrp="1"/>
          </p:cNvSpPr>
          <p:nvPr>
            <p:ph idx="1"/>
          </p:nvPr>
        </p:nvSpPr>
        <p:spPr>
          <a:xfrm>
            <a:off x="950976" y="2487168"/>
            <a:ext cx="10287000" cy="3712464"/>
          </a:xfrm>
        </p:spPr>
        <p:txBody>
          <a:bodyPr/>
          <a:lstStyle/>
          <a:p>
            <a:r>
              <a:rPr lang="en-US" dirty="0"/>
              <a:t>Approximately 3.3 million suspensions and over 100,000 expulsions occur each year. This number has nearly doubled since 1974, with rates escalating in the mid-1990s as zero tolerance policies began to be widely adopted.</a:t>
            </a:r>
          </a:p>
          <a:p>
            <a:r>
              <a:rPr lang="en-US" dirty="0"/>
              <a:t>The report's findings document that students with disabilities, especially students of color with disabilities, are at the greatest risk of being thrust into the School-To-Prison Pipeline.</a:t>
            </a:r>
          </a:p>
          <a:p>
            <a:r>
              <a:rPr lang="en-US" dirty="0"/>
              <a:t>The National Council on Disability (2015) indicated that studies show that up to 85 percent of youth in juvenile detention facilities have disabilities that make them eligible for special education services, yet only 37 percent receive these services while in school.</a:t>
            </a:r>
          </a:p>
        </p:txBody>
      </p:sp>
    </p:spTree>
    <p:extLst>
      <p:ext uri="{BB962C8B-B14F-4D97-AF65-F5344CB8AC3E}">
        <p14:creationId xmlns:p14="http://schemas.microsoft.com/office/powerpoint/2010/main" val="2961386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2A3377-55D4-304C-90AB-DF3F5B5B4CFD}"/>
              </a:ext>
            </a:extLst>
          </p:cNvPr>
          <p:cNvSpPr>
            <a:spLocks noGrp="1"/>
          </p:cNvSpPr>
          <p:nvPr>
            <p:ph type="title"/>
          </p:nvPr>
        </p:nvSpPr>
        <p:spPr/>
        <p:txBody>
          <a:bodyPr/>
          <a:lstStyle/>
          <a:p>
            <a:pPr algn="ctr"/>
            <a:r>
              <a:rPr lang="en-US" dirty="0"/>
              <a:t>School-to-prison pipeline Information Continued 2</a:t>
            </a:r>
          </a:p>
        </p:txBody>
      </p:sp>
      <p:sp>
        <p:nvSpPr>
          <p:cNvPr id="5" name="Text Placeholder 4">
            <a:extLst>
              <a:ext uri="{FF2B5EF4-FFF2-40B4-BE49-F238E27FC236}">
                <a16:creationId xmlns:a16="http://schemas.microsoft.com/office/drawing/2014/main" id="{4D6B24DD-E774-FE45-8113-EB70F61B01D5}"/>
              </a:ext>
            </a:extLst>
          </p:cNvPr>
          <p:cNvSpPr>
            <a:spLocks noGrp="1"/>
          </p:cNvSpPr>
          <p:nvPr>
            <p:ph type="body" sz="quarter" idx="14"/>
          </p:nvPr>
        </p:nvSpPr>
        <p:spPr/>
        <p:txBody>
          <a:bodyPr/>
          <a:lstStyle/>
          <a:p>
            <a:r>
              <a:rPr lang="en-US" dirty="0"/>
              <a:t>School-To-Prison Pipeline</a:t>
            </a:r>
          </a:p>
          <a:p>
            <a:endParaRPr lang="en-US" dirty="0"/>
          </a:p>
        </p:txBody>
      </p:sp>
      <p:sp>
        <p:nvSpPr>
          <p:cNvPr id="2" name="Content Placeholder 1">
            <a:extLst>
              <a:ext uri="{FF2B5EF4-FFF2-40B4-BE49-F238E27FC236}">
                <a16:creationId xmlns:a16="http://schemas.microsoft.com/office/drawing/2014/main" id="{3103C423-0906-1F43-AF1B-53D486ACCB3F}"/>
              </a:ext>
            </a:extLst>
          </p:cNvPr>
          <p:cNvSpPr>
            <a:spLocks noGrp="1"/>
          </p:cNvSpPr>
          <p:nvPr>
            <p:ph idx="1"/>
          </p:nvPr>
        </p:nvSpPr>
        <p:spPr>
          <a:xfrm>
            <a:off x="950976" y="2345676"/>
            <a:ext cx="10287000" cy="3326703"/>
          </a:xfrm>
        </p:spPr>
        <p:txBody>
          <a:bodyPr/>
          <a:lstStyle/>
          <a:p>
            <a:r>
              <a:rPr lang="en-US" dirty="0"/>
              <a:t>Many students have invisible disabilities, such as specific learning disability (SLD), emotional disturbance, posttraumatic stress disorder, or attention deficit/hyperactivity disorder (ADHD). </a:t>
            </a:r>
          </a:p>
          <a:p>
            <a:r>
              <a:rPr lang="en-US" dirty="0"/>
              <a:t>Schools suspended students with disabilities and students of color at many times the rate of their white counterparts. </a:t>
            </a:r>
          </a:p>
          <a:p>
            <a:r>
              <a:rPr lang="en-US" dirty="0"/>
              <a:t>Schools suspend students of color with individualized education plans (IEPs), whether they have disabilities or not, to the most disproportionate degree. </a:t>
            </a:r>
          </a:p>
          <a:p>
            <a:endParaRPr lang="en-US" dirty="0"/>
          </a:p>
        </p:txBody>
      </p:sp>
    </p:spTree>
    <p:extLst>
      <p:ext uri="{BB962C8B-B14F-4D97-AF65-F5344CB8AC3E}">
        <p14:creationId xmlns:p14="http://schemas.microsoft.com/office/powerpoint/2010/main" val="4284855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9764AB-E865-8849-9032-A72CB608FE05}"/>
              </a:ext>
            </a:extLst>
          </p:cNvPr>
          <p:cNvSpPr>
            <a:spLocks noGrp="1"/>
          </p:cNvSpPr>
          <p:nvPr>
            <p:ph type="title"/>
          </p:nvPr>
        </p:nvSpPr>
        <p:spPr/>
        <p:txBody>
          <a:bodyPr/>
          <a:lstStyle/>
          <a:p>
            <a:pPr algn="ctr"/>
            <a:r>
              <a:rPr lang="en-US" dirty="0"/>
              <a:t>Youth and the Criminal Justice System Recap</a:t>
            </a:r>
          </a:p>
        </p:txBody>
      </p:sp>
      <p:sp>
        <p:nvSpPr>
          <p:cNvPr id="5" name="Text Placeholder 4">
            <a:extLst>
              <a:ext uri="{FF2B5EF4-FFF2-40B4-BE49-F238E27FC236}">
                <a16:creationId xmlns:a16="http://schemas.microsoft.com/office/drawing/2014/main" id="{0AF0D8CB-9DC6-5348-BBD9-B8481B042325}"/>
              </a:ext>
            </a:extLst>
          </p:cNvPr>
          <p:cNvSpPr>
            <a:spLocks noGrp="1"/>
          </p:cNvSpPr>
          <p:nvPr>
            <p:ph type="body" sz="quarter" idx="14"/>
          </p:nvPr>
        </p:nvSpPr>
        <p:spPr>
          <a:xfrm>
            <a:off x="5331418" y="1"/>
            <a:ext cx="6442276" cy="818146"/>
          </a:xfrm>
        </p:spPr>
        <p:txBody>
          <a:bodyPr/>
          <a:lstStyle/>
          <a:p>
            <a:r>
              <a:rPr lang="en-US" dirty="0"/>
              <a:t>Youth and the Criminal Justice System Recap</a:t>
            </a:r>
          </a:p>
        </p:txBody>
      </p:sp>
      <p:sp>
        <p:nvSpPr>
          <p:cNvPr id="2" name="Content Placeholder 1">
            <a:extLst>
              <a:ext uri="{FF2B5EF4-FFF2-40B4-BE49-F238E27FC236}">
                <a16:creationId xmlns:a16="http://schemas.microsoft.com/office/drawing/2014/main" id="{C868639F-A4C9-5C47-8440-71838C365EB3}"/>
              </a:ext>
            </a:extLst>
          </p:cNvPr>
          <p:cNvSpPr>
            <a:spLocks noGrp="1"/>
          </p:cNvSpPr>
          <p:nvPr>
            <p:ph idx="1"/>
          </p:nvPr>
        </p:nvSpPr>
        <p:spPr>
          <a:xfrm>
            <a:off x="950976" y="1988193"/>
            <a:ext cx="10287000" cy="3260430"/>
          </a:xfrm>
        </p:spPr>
        <p:txBody>
          <a:bodyPr/>
          <a:lstStyle/>
          <a:p>
            <a:pPr marL="457200" indent="-457200">
              <a:buFont typeface="+mj-lt"/>
              <a:buAutoNum type="arabicPeriod"/>
            </a:pPr>
            <a:r>
              <a:rPr lang="en-US" sz="2600" dirty="0"/>
              <a:t>Youths with intellectual disorders may experience challenges when going through the criminal justice process.</a:t>
            </a:r>
          </a:p>
          <a:p>
            <a:pPr marL="457200" indent="-457200">
              <a:buFont typeface="+mj-lt"/>
              <a:buAutoNum type="arabicPeriod"/>
            </a:pPr>
            <a:r>
              <a:rPr lang="en-US" sz="2600" dirty="0"/>
              <a:t>The incarceration rates are higher for males in their 20s, with majority being African American with less than a high school diploma. </a:t>
            </a:r>
          </a:p>
          <a:p>
            <a:pPr marL="457200" indent="-457200">
              <a:buFont typeface="+mj-lt"/>
              <a:buAutoNum type="arabicPeriod"/>
            </a:pPr>
            <a:r>
              <a:rPr lang="en-US" sz="2600" dirty="0"/>
              <a:t>These young men are typically from disadvantaged backgrounds and are from economically poor neighborhoods with high crime rates.</a:t>
            </a:r>
          </a:p>
          <a:p>
            <a:endParaRPr lang="en-US" dirty="0"/>
          </a:p>
        </p:txBody>
      </p:sp>
    </p:spTree>
    <p:extLst>
      <p:ext uri="{BB962C8B-B14F-4D97-AF65-F5344CB8AC3E}">
        <p14:creationId xmlns:p14="http://schemas.microsoft.com/office/powerpoint/2010/main" val="600514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F42402-343C-9645-ADD4-1612EA223869}"/>
              </a:ext>
            </a:extLst>
          </p:cNvPr>
          <p:cNvSpPr>
            <a:spLocks noGrp="1"/>
          </p:cNvSpPr>
          <p:nvPr>
            <p:ph type="title"/>
          </p:nvPr>
        </p:nvSpPr>
        <p:spPr>
          <a:xfrm>
            <a:off x="950976" y="1298448"/>
            <a:ext cx="10287000" cy="1188720"/>
          </a:xfrm>
        </p:spPr>
        <p:txBody>
          <a:bodyPr/>
          <a:lstStyle/>
          <a:p>
            <a:pPr algn="ctr"/>
            <a:r>
              <a:rPr lang="en-US" dirty="0"/>
              <a:t>Youth and the Criminal Justice System Recap Continued 1</a:t>
            </a:r>
          </a:p>
        </p:txBody>
      </p:sp>
      <p:sp>
        <p:nvSpPr>
          <p:cNvPr id="5" name="Text Placeholder 4">
            <a:extLst>
              <a:ext uri="{FF2B5EF4-FFF2-40B4-BE49-F238E27FC236}">
                <a16:creationId xmlns:a16="http://schemas.microsoft.com/office/drawing/2014/main" id="{BBC4EC23-67B8-CD46-B7CE-915A7DBAD025}"/>
              </a:ext>
            </a:extLst>
          </p:cNvPr>
          <p:cNvSpPr>
            <a:spLocks noGrp="1"/>
          </p:cNvSpPr>
          <p:nvPr>
            <p:ph type="body" sz="quarter" idx="14"/>
          </p:nvPr>
        </p:nvSpPr>
        <p:spPr>
          <a:xfrm>
            <a:off x="5052447" y="1"/>
            <a:ext cx="7139553" cy="818146"/>
          </a:xfrm>
        </p:spPr>
        <p:txBody>
          <a:bodyPr/>
          <a:lstStyle/>
          <a:p>
            <a:r>
              <a:rPr lang="en-US" dirty="0"/>
              <a:t>Youth and the Criminal Justice System Recap</a:t>
            </a:r>
          </a:p>
          <a:p>
            <a:endParaRPr lang="en-US" dirty="0"/>
          </a:p>
        </p:txBody>
      </p:sp>
      <p:sp>
        <p:nvSpPr>
          <p:cNvPr id="2" name="Content Placeholder 1">
            <a:extLst>
              <a:ext uri="{FF2B5EF4-FFF2-40B4-BE49-F238E27FC236}">
                <a16:creationId xmlns:a16="http://schemas.microsoft.com/office/drawing/2014/main" id="{99901847-D761-F944-8740-22F5E645B528}"/>
              </a:ext>
            </a:extLst>
          </p:cNvPr>
          <p:cNvSpPr>
            <a:spLocks noGrp="1"/>
          </p:cNvSpPr>
          <p:nvPr>
            <p:ph idx="1"/>
          </p:nvPr>
        </p:nvSpPr>
        <p:spPr/>
        <p:txBody>
          <a:bodyPr/>
          <a:lstStyle/>
          <a:p>
            <a:pPr marL="457200" indent="-457200">
              <a:buFont typeface="+mj-lt"/>
              <a:buAutoNum type="arabicPeriod" startAt="4"/>
            </a:pPr>
            <a:r>
              <a:rPr lang="en-US" dirty="0"/>
              <a:t>There has been an increase in the reliance of police officers to assist in disciplining students. </a:t>
            </a:r>
          </a:p>
          <a:p>
            <a:pPr marL="457200" indent="-457200">
              <a:buFont typeface="+mj-lt"/>
              <a:buAutoNum type="arabicPeriod" startAt="4"/>
            </a:pPr>
            <a:r>
              <a:rPr lang="en-US" dirty="0"/>
              <a:t>More students often find themselves being punished for non-violent crimes (e.g., behavioral issues); however, should the crime be more severe in nature, adolescents maybe incarcerated in the adult correctional criminal justice system. </a:t>
            </a:r>
          </a:p>
          <a:p>
            <a:endParaRPr lang="en-US" dirty="0"/>
          </a:p>
        </p:txBody>
      </p:sp>
    </p:spTree>
    <p:extLst>
      <p:ext uri="{BB962C8B-B14F-4D97-AF65-F5344CB8AC3E}">
        <p14:creationId xmlns:p14="http://schemas.microsoft.com/office/powerpoint/2010/main" val="2642020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CE9D3-C676-C64B-A24E-93E73E085EF3}"/>
              </a:ext>
            </a:extLst>
          </p:cNvPr>
          <p:cNvSpPr>
            <a:spLocks noGrp="1"/>
          </p:cNvSpPr>
          <p:nvPr>
            <p:ph type="title"/>
          </p:nvPr>
        </p:nvSpPr>
        <p:spPr>
          <a:xfrm>
            <a:off x="950975" y="1298448"/>
            <a:ext cx="10337363" cy="933308"/>
          </a:xfrm>
        </p:spPr>
        <p:txBody>
          <a:bodyPr/>
          <a:lstStyle/>
          <a:p>
            <a:pPr algn="ctr"/>
            <a:r>
              <a:rPr lang="en-US" dirty="0"/>
              <a:t>Youth and the Criminal Justice System Recap Continued 2</a:t>
            </a:r>
          </a:p>
        </p:txBody>
      </p:sp>
      <p:sp>
        <p:nvSpPr>
          <p:cNvPr id="5" name="Text Placeholder 4">
            <a:extLst>
              <a:ext uri="{FF2B5EF4-FFF2-40B4-BE49-F238E27FC236}">
                <a16:creationId xmlns:a16="http://schemas.microsoft.com/office/drawing/2014/main" id="{A0CFBAAE-E16F-2348-89C1-37B7DF36E35C}"/>
              </a:ext>
            </a:extLst>
          </p:cNvPr>
          <p:cNvSpPr>
            <a:spLocks noGrp="1"/>
          </p:cNvSpPr>
          <p:nvPr>
            <p:ph type="body" sz="quarter" idx="14"/>
          </p:nvPr>
        </p:nvSpPr>
        <p:spPr>
          <a:xfrm>
            <a:off x="5672380" y="1"/>
            <a:ext cx="6519620" cy="818146"/>
          </a:xfrm>
        </p:spPr>
        <p:txBody>
          <a:bodyPr/>
          <a:lstStyle/>
          <a:p>
            <a:r>
              <a:rPr lang="en-US" dirty="0"/>
              <a:t>Youth and the Criminal Justice System Recap</a:t>
            </a:r>
          </a:p>
          <a:p>
            <a:endParaRPr lang="en-US" dirty="0"/>
          </a:p>
        </p:txBody>
      </p:sp>
      <p:sp>
        <p:nvSpPr>
          <p:cNvPr id="2" name="Content Placeholder 1">
            <a:extLst>
              <a:ext uri="{FF2B5EF4-FFF2-40B4-BE49-F238E27FC236}">
                <a16:creationId xmlns:a16="http://schemas.microsoft.com/office/drawing/2014/main" id="{AB8E8BD5-F2FF-5449-A591-C9A2F3F13840}"/>
              </a:ext>
            </a:extLst>
          </p:cNvPr>
          <p:cNvSpPr>
            <a:spLocks noGrp="1"/>
          </p:cNvSpPr>
          <p:nvPr>
            <p:ph idx="1"/>
          </p:nvPr>
        </p:nvSpPr>
        <p:spPr/>
        <p:txBody>
          <a:bodyPr/>
          <a:lstStyle/>
          <a:p>
            <a:pPr marL="457200" indent="-457200">
              <a:buFont typeface="+mj-lt"/>
              <a:buAutoNum type="arabicPeriod" startAt="6"/>
            </a:pPr>
            <a:r>
              <a:rPr lang="en-US" dirty="0"/>
              <a:t>There appears to be some evidence to suggest that students who engage in misconduct often reside in poverty, have insufficient school resources, drop out, and experience poor academic achievement. </a:t>
            </a:r>
          </a:p>
          <a:p>
            <a:pPr marL="457200" indent="-457200">
              <a:buFont typeface="+mj-lt"/>
              <a:buAutoNum type="arabicPeriod" startAt="6"/>
            </a:pPr>
            <a:r>
              <a:rPr lang="en-US" dirty="0"/>
              <a:t>African American and Hispanic/Latino students experience higher suspensions, expulsions, and arrests than White students with disabilities. </a:t>
            </a:r>
          </a:p>
          <a:p>
            <a:pPr marL="457200" indent="-457200">
              <a:buFont typeface="+mj-lt"/>
              <a:buAutoNum type="arabicPeriod" startAt="6"/>
            </a:pPr>
            <a:r>
              <a:rPr lang="en-US" dirty="0"/>
              <a:t>For students with mental and physical disabilities, the pipeline is far greater. </a:t>
            </a:r>
          </a:p>
          <a:p>
            <a:endParaRPr lang="en-US" dirty="0"/>
          </a:p>
        </p:txBody>
      </p:sp>
    </p:spTree>
    <p:extLst>
      <p:ext uri="{BB962C8B-B14F-4D97-AF65-F5344CB8AC3E}">
        <p14:creationId xmlns:p14="http://schemas.microsoft.com/office/powerpoint/2010/main" val="4229094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D493E3-1F8A-4A40-A1C1-5ABE408CA955}"/>
              </a:ext>
            </a:extLst>
          </p:cNvPr>
          <p:cNvSpPr>
            <a:spLocks noGrp="1"/>
          </p:cNvSpPr>
          <p:nvPr>
            <p:ph type="ctrTitle"/>
          </p:nvPr>
        </p:nvSpPr>
        <p:spPr>
          <a:xfrm>
            <a:off x="688705" y="764772"/>
            <a:ext cx="10515600" cy="2551865"/>
          </a:xfrm>
        </p:spPr>
        <p:txBody>
          <a:bodyPr/>
          <a:lstStyle/>
          <a:p>
            <a:pPr algn="ctr"/>
            <a:r>
              <a:rPr lang="en-US" sz="3000" dirty="0"/>
              <a:t>Article 1:</a:t>
            </a:r>
            <a:br>
              <a:rPr lang="en-US" sz="3000" dirty="0"/>
            </a:br>
            <a:br>
              <a:rPr lang="en-US" sz="3000" dirty="0"/>
            </a:br>
            <a:r>
              <a:rPr lang="en-US" sz="3000" dirty="0"/>
              <a:t>The impact criminal history has on the employability of African American and Latino populations with disabilities receiving state vocational rehabilitation services: Implications for adding a criminal history variable to the RSA-911 data.</a:t>
            </a:r>
          </a:p>
        </p:txBody>
      </p:sp>
    </p:spTree>
    <p:extLst>
      <p:ext uri="{BB962C8B-B14F-4D97-AF65-F5344CB8AC3E}">
        <p14:creationId xmlns:p14="http://schemas.microsoft.com/office/powerpoint/2010/main" val="218923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3573AC-B5FE-BA4F-B25C-CD5A2795224E}"/>
              </a:ext>
            </a:extLst>
          </p:cNvPr>
          <p:cNvSpPr>
            <a:spLocks noGrp="1"/>
          </p:cNvSpPr>
          <p:nvPr>
            <p:ph type="title"/>
          </p:nvPr>
        </p:nvSpPr>
        <p:spPr>
          <a:xfrm>
            <a:off x="950975" y="1298448"/>
            <a:ext cx="10822717" cy="566928"/>
          </a:xfrm>
        </p:spPr>
        <p:txBody>
          <a:bodyPr/>
          <a:lstStyle/>
          <a:p>
            <a:pPr algn="ctr"/>
            <a:r>
              <a:rPr lang="en-US" dirty="0"/>
              <a:t>Workforce Innovation and Opportunity Act (WIOA)</a:t>
            </a:r>
          </a:p>
        </p:txBody>
      </p:sp>
      <p:sp>
        <p:nvSpPr>
          <p:cNvPr id="5" name="Text Placeholder 4">
            <a:extLst>
              <a:ext uri="{FF2B5EF4-FFF2-40B4-BE49-F238E27FC236}">
                <a16:creationId xmlns:a16="http://schemas.microsoft.com/office/drawing/2014/main" id="{67D78A4E-EF63-1C41-9317-7141F19B6A11}"/>
              </a:ext>
            </a:extLst>
          </p:cNvPr>
          <p:cNvSpPr>
            <a:spLocks noGrp="1"/>
          </p:cNvSpPr>
          <p:nvPr>
            <p:ph type="body" sz="quarter" idx="14"/>
          </p:nvPr>
        </p:nvSpPr>
        <p:spPr/>
        <p:txBody>
          <a:bodyPr/>
          <a:lstStyle/>
          <a:p>
            <a:r>
              <a:rPr lang="en-US" dirty="0"/>
              <a:t>Workforce Innovation and Opportunity Act</a:t>
            </a:r>
          </a:p>
        </p:txBody>
      </p:sp>
      <p:sp>
        <p:nvSpPr>
          <p:cNvPr id="4" name="Text Placeholder 3">
            <a:extLst>
              <a:ext uri="{FF2B5EF4-FFF2-40B4-BE49-F238E27FC236}">
                <a16:creationId xmlns:a16="http://schemas.microsoft.com/office/drawing/2014/main" id="{080129DB-0666-8849-A478-F6444FA0CD9F}"/>
              </a:ext>
            </a:extLst>
          </p:cNvPr>
          <p:cNvSpPr>
            <a:spLocks noGrp="1"/>
          </p:cNvSpPr>
          <p:nvPr>
            <p:ph type="body" sz="quarter" idx="13"/>
          </p:nvPr>
        </p:nvSpPr>
        <p:spPr>
          <a:xfrm>
            <a:off x="950976" y="2322367"/>
            <a:ext cx="10287000" cy="566928"/>
          </a:xfrm>
        </p:spPr>
        <p:txBody>
          <a:bodyPr/>
          <a:lstStyle/>
          <a:p>
            <a:r>
              <a:rPr lang="en-US" dirty="0"/>
              <a:t>Pre-Employment Transition Services</a:t>
            </a:r>
          </a:p>
        </p:txBody>
      </p:sp>
      <p:sp>
        <p:nvSpPr>
          <p:cNvPr id="2" name="Content Placeholder 1">
            <a:extLst>
              <a:ext uri="{FF2B5EF4-FFF2-40B4-BE49-F238E27FC236}">
                <a16:creationId xmlns:a16="http://schemas.microsoft.com/office/drawing/2014/main" id="{990B52BB-9EFD-7B4C-94E2-795655E126D7}"/>
              </a:ext>
            </a:extLst>
          </p:cNvPr>
          <p:cNvSpPr>
            <a:spLocks noGrp="1"/>
          </p:cNvSpPr>
          <p:nvPr>
            <p:ph idx="1"/>
          </p:nvPr>
        </p:nvSpPr>
        <p:spPr>
          <a:xfrm>
            <a:off x="950976" y="2811330"/>
            <a:ext cx="10287000" cy="3260430"/>
          </a:xfrm>
        </p:spPr>
        <p:txBody>
          <a:bodyPr/>
          <a:lstStyle/>
          <a:p>
            <a:pPr marL="457200" indent="-457200">
              <a:buFont typeface="+mj-lt"/>
              <a:buAutoNum type="arabicPeriod"/>
            </a:pPr>
            <a:r>
              <a:rPr lang="en-US" sz="2800" dirty="0"/>
              <a:t>Job exploration</a:t>
            </a:r>
          </a:p>
          <a:p>
            <a:pPr marL="457200" indent="-457200">
              <a:buFont typeface="+mj-lt"/>
              <a:buAutoNum type="arabicPeriod"/>
            </a:pPr>
            <a:r>
              <a:rPr lang="en-US" sz="2800" dirty="0"/>
              <a:t>Work-based learning experiences</a:t>
            </a:r>
          </a:p>
          <a:p>
            <a:pPr marL="457200" indent="-457200">
              <a:buFont typeface="+mj-lt"/>
              <a:buAutoNum type="arabicPeriod"/>
            </a:pPr>
            <a:r>
              <a:rPr lang="en-US" sz="2800" dirty="0"/>
              <a:t>Counseling </a:t>
            </a:r>
          </a:p>
          <a:p>
            <a:pPr marL="457200" indent="-457200">
              <a:buFont typeface="+mj-lt"/>
              <a:buAutoNum type="arabicPeriod"/>
            </a:pPr>
            <a:r>
              <a:rPr lang="en-US" sz="2800" dirty="0"/>
              <a:t>Workplace readiness training</a:t>
            </a:r>
          </a:p>
          <a:p>
            <a:pPr marL="457200" indent="-457200">
              <a:buFont typeface="+mj-lt"/>
              <a:buAutoNum type="arabicPeriod"/>
            </a:pPr>
            <a:r>
              <a:rPr lang="en-US" sz="2800" dirty="0"/>
              <a:t>Instruction in self-advocacy</a:t>
            </a:r>
            <a:endParaRPr lang="en-US" dirty="0"/>
          </a:p>
        </p:txBody>
      </p:sp>
    </p:spTree>
    <p:extLst>
      <p:ext uri="{BB962C8B-B14F-4D97-AF65-F5344CB8AC3E}">
        <p14:creationId xmlns:p14="http://schemas.microsoft.com/office/powerpoint/2010/main" val="771150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620DFC5-A2DE-7645-8AEF-29D4B1BEF6A2}"/>
              </a:ext>
            </a:extLst>
          </p:cNvPr>
          <p:cNvSpPr>
            <a:spLocks noGrp="1"/>
          </p:cNvSpPr>
          <p:nvPr>
            <p:ph type="title"/>
          </p:nvPr>
        </p:nvSpPr>
        <p:spPr/>
        <p:txBody>
          <a:bodyPr/>
          <a:lstStyle/>
          <a:p>
            <a:pPr algn="ctr"/>
            <a:r>
              <a:rPr lang="en-US" dirty="0"/>
              <a:t>Recommendations</a:t>
            </a:r>
          </a:p>
        </p:txBody>
      </p:sp>
      <p:sp>
        <p:nvSpPr>
          <p:cNvPr id="5" name="Text Placeholder 4">
            <a:extLst>
              <a:ext uri="{FF2B5EF4-FFF2-40B4-BE49-F238E27FC236}">
                <a16:creationId xmlns:a16="http://schemas.microsoft.com/office/drawing/2014/main" id="{DA8B8FA9-8AAC-BC41-B792-B6B0F803195B}"/>
              </a:ext>
            </a:extLst>
          </p:cNvPr>
          <p:cNvSpPr>
            <a:spLocks noGrp="1"/>
          </p:cNvSpPr>
          <p:nvPr>
            <p:ph type="body" sz="quarter" idx="14"/>
          </p:nvPr>
        </p:nvSpPr>
        <p:spPr/>
        <p:txBody>
          <a:bodyPr/>
          <a:lstStyle/>
          <a:p>
            <a:r>
              <a:rPr lang="en-US" dirty="0"/>
              <a:t>Recommendations</a:t>
            </a:r>
          </a:p>
        </p:txBody>
      </p:sp>
      <p:sp>
        <p:nvSpPr>
          <p:cNvPr id="2" name="Content Placeholder 1">
            <a:extLst>
              <a:ext uri="{FF2B5EF4-FFF2-40B4-BE49-F238E27FC236}">
                <a16:creationId xmlns:a16="http://schemas.microsoft.com/office/drawing/2014/main" id="{F020BA83-1E58-2344-BCC1-80DE997A8BE8}"/>
              </a:ext>
            </a:extLst>
          </p:cNvPr>
          <p:cNvSpPr>
            <a:spLocks noGrp="1"/>
          </p:cNvSpPr>
          <p:nvPr>
            <p:ph idx="1"/>
          </p:nvPr>
        </p:nvSpPr>
        <p:spPr>
          <a:xfrm>
            <a:off x="950976" y="1988193"/>
            <a:ext cx="10287000" cy="4056146"/>
          </a:xfrm>
        </p:spPr>
        <p:txBody>
          <a:bodyPr/>
          <a:lstStyle/>
          <a:p>
            <a:r>
              <a:rPr lang="en-US" dirty="0"/>
              <a:t>The U.S. Departments of Education (ED) and Justice (DOJ) should issue joint guidance on the discipline of students with disabilities under IDEA and Section 504 that reconciles the obligation to provide a Free and Appropriate Public Education (FAPE) with the 10-day suspension rule7 and focuses on how special education supports and services in the general education classroom can support students who are at risk of academic failure and suspensions. </a:t>
            </a:r>
          </a:p>
          <a:p>
            <a:r>
              <a:rPr lang="en-US" dirty="0"/>
              <a:t>ED should fund the development of systems for evaluating implicit racial and disability bias in schools where minorities are overrepresented in identification, discipline, or placement, and implement implicit bias training in enforcement agreements and compliance reviews. </a:t>
            </a:r>
          </a:p>
          <a:p>
            <a:endParaRPr lang="en-US" dirty="0"/>
          </a:p>
          <a:p>
            <a:endParaRPr lang="en-US" dirty="0"/>
          </a:p>
        </p:txBody>
      </p:sp>
    </p:spTree>
    <p:extLst>
      <p:ext uri="{BB962C8B-B14F-4D97-AF65-F5344CB8AC3E}">
        <p14:creationId xmlns:p14="http://schemas.microsoft.com/office/powerpoint/2010/main" val="4050200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FE2C4-04FE-4B47-A09E-017BABD04AA6}"/>
              </a:ext>
            </a:extLst>
          </p:cNvPr>
          <p:cNvSpPr>
            <a:spLocks noGrp="1"/>
          </p:cNvSpPr>
          <p:nvPr>
            <p:ph type="title"/>
          </p:nvPr>
        </p:nvSpPr>
        <p:spPr/>
        <p:txBody>
          <a:bodyPr/>
          <a:lstStyle/>
          <a:p>
            <a:pPr algn="ctr"/>
            <a:r>
              <a:rPr lang="en-US" dirty="0"/>
              <a:t>Recommendations continued</a:t>
            </a:r>
          </a:p>
        </p:txBody>
      </p:sp>
      <p:sp>
        <p:nvSpPr>
          <p:cNvPr id="5" name="Text Placeholder 4">
            <a:extLst>
              <a:ext uri="{FF2B5EF4-FFF2-40B4-BE49-F238E27FC236}">
                <a16:creationId xmlns:a16="http://schemas.microsoft.com/office/drawing/2014/main" id="{05DEB6B9-E831-C547-92E5-0911FCD41634}"/>
              </a:ext>
            </a:extLst>
          </p:cNvPr>
          <p:cNvSpPr>
            <a:spLocks noGrp="1"/>
          </p:cNvSpPr>
          <p:nvPr>
            <p:ph type="body" sz="quarter" idx="14"/>
          </p:nvPr>
        </p:nvSpPr>
        <p:spPr/>
        <p:txBody>
          <a:bodyPr/>
          <a:lstStyle/>
          <a:p>
            <a:r>
              <a:rPr lang="en-US" dirty="0"/>
              <a:t>Recommendations Continued</a:t>
            </a:r>
          </a:p>
        </p:txBody>
      </p:sp>
      <p:sp>
        <p:nvSpPr>
          <p:cNvPr id="2" name="Content Placeholder 1">
            <a:extLst>
              <a:ext uri="{FF2B5EF4-FFF2-40B4-BE49-F238E27FC236}">
                <a16:creationId xmlns:a16="http://schemas.microsoft.com/office/drawing/2014/main" id="{C15B99C0-3B4E-A244-82F0-1436DC2D3F32}"/>
              </a:ext>
            </a:extLst>
          </p:cNvPr>
          <p:cNvSpPr>
            <a:spLocks noGrp="1"/>
          </p:cNvSpPr>
          <p:nvPr>
            <p:ph idx="1"/>
          </p:nvPr>
        </p:nvSpPr>
        <p:spPr>
          <a:xfrm>
            <a:off x="950976" y="1865376"/>
            <a:ext cx="10502271" cy="4211130"/>
          </a:xfrm>
        </p:spPr>
        <p:txBody>
          <a:bodyPr/>
          <a:lstStyle/>
          <a:p>
            <a:r>
              <a:rPr lang="en-US" dirty="0"/>
              <a:t>Schools should develop data-driven early warning systems to identify students whose academic and behavioral issues put them at risk of suspensions and expulsions that lead to entry into the juvenile justice and criminal justice systems and refer these students for more intensive general or special education services and supports.</a:t>
            </a:r>
          </a:p>
          <a:p>
            <a:r>
              <a:rPr lang="en-US" dirty="0"/>
              <a:t>Vocational rehabilitation counselors with transition caseloads can be advocates with the needs of BIPOC students with disabilities seeking vr services. </a:t>
            </a:r>
          </a:p>
          <a:p>
            <a:r>
              <a:rPr lang="en-US" dirty="0"/>
              <a:t>Because the school-to-prison pipeline gravely impacts BIPOC students with disabilities, vr counselors will need to be creative with their approach to pre-employment transition services, especially for those clients who have encountered the juvenile justice system.</a:t>
            </a:r>
          </a:p>
          <a:p>
            <a:endParaRPr lang="en-US" dirty="0"/>
          </a:p>
          <a:p>
            <a:endParaRPr lang="en-US" dirty="0"/>
          </a:p>
        </p:txBody>
      </p:sp>
    </p:spTree>
    <p:extLst>
      <p:ext uri="{BB962C8B-B14F-4D97-AF65-F5344CB8AC3E}">
        <p14:creationId xmlns:p14="http://schemas.microsoft.com/office/powerpoint/2010/main" val="3795661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13CDE5-AE5C-A343-9D69-5732EED0C3EA}"/>
              </a:ext>
            </a:extLst>
          </p:cNvPr>
          <p:cNvSpPr>
            <a:spLocks noGrp="1"/>
          </p:cNvSpPr>
          <p:nvPr>
            <p:ph type="title"/>
          </p:nvPr>
        </p:nvSpPr>
        <p:spPr/>
        <p:txBody>
          <a:bodyPr/>
          <a:lstStyle/>
          <a:p>
            <a:pPr algn="ctr"/>
            <a:r>
              <a:rPr lang="en-US" dirty="0"/>
              <a:t>References</a:t>
            </a:r>
          </a:p>
        </p:txBody>
      </p:sp>
      <p:sp>
        <p:nvSpPr>
          <p:cNvPr id="5" name="Text Placeholder 4">
            <a:extLst>
              <a:ext uri="{FF2B5EF4-FFF2-40B4-BE49-F238E27FC236}">
                <a16:creationId xmlns:a16="http://schemas.microsoft.com/office/drawing/2014/main" id="{99DBACEA-90DD-FA40-B335-DD4C8BA26990}"/>
              </a:ext>
            </a:extLst>
          </p:cNvPr>
          <p:cNvSpPr>
            <a:spLocks noGrp="1"/>
          </p:cNvSpPr>
          <p:nvPr>
            <p:ph type="body" sz="quarter" idx="14"/>
          </p:nvPr>
        </p:nvSpPr>
        <p:spPr/>
        <p:txBody>
          <a:bodyPr/>
          <a:lstStyle/>
          <a:p>
            <a:r>
              <a:rPr lang="en-US" dirty="0"/>
              <a:t>References</a:t>
            </a:r>
          </a:p>
        </p:txBody>
      </p:sp>
      <p:sp>
        <p:nvSpPr>
          <p:cNvPr id="2" name="Content Placeholder 1">
            <a:extLst>
              <a:ext uri="{FF2B5EF4-FFF2-40B4-BE49-F238E27FC236}">
                <a16:creationId xmlns:a16="http://schemas.microsoft.com/office/drawing/2014/main" id="{556D3E85-FD1F-5346-A22B-009EEFC135EF}"/>
              </a:ext>
            </a:extLst>
          </p:cNvPr>
          <p:cNvSpPr>
            <a:spLocks noGrp="1"/>
          </p:cNvSpPr>
          <p:nvPr>
            <p:ph idx="1"/>
          </p:nvPr>
        </p:nvSpPr>
        <p:spPr>
          <a:xfrm>
            <a:off x="950976" y="1988192"/>
            <a:ext cx="10287000" cy="4248015"/>
          </a:xfrm>
        </p:spPr>
        <p:txBody>
          <a:bodyPr/>
          <a:lstStyle/>
          <a:p>
            <a:r>
              <a:rPr lang="en-US" dirty="0"/>
              <a:t>Dowden, A.R., Ethridge, G., &amp; Brooks, M. (2016).  The impact criminal history has on the employability of African American and Latino populations with disabilities receiving state vocational rehabilitation services: Implications for adding a criminal history variable to the RSA-911 data. </a:t>
            </a:r>
            <a:r>
              <a:rPr lang="en-US" i="1" dirty="0"/>
              <a:t>Journal of Vocational Rehabilitation, 45</a:t>
            </a:r>
            <a:r>
              <a:rPr lang="en-US" dirty="0"/>
              <a:t>(2)</a:t>
            </a:r>
            <a:r>
              <a:rPr lang="en-US" i="1" dirty="0"/>
              <a:t>, </a:t>
            </a:r>
            <a:r>
              <a:rPr lang="en-US" dirty="0"/>
              <a:t>213-224.</a:t>
            </a:r>
          </a:p>
          <a:p>
            <a:r>
              <a:rPr lang="en-US" dirty="0"/>
              <a:t>Ethridge, G., Dowden, A.R., &amp; Brooks, M. (2018). The impact of disability and type of crime on employment outcomes of African American and Latino offenders. </a:t>
            </a:r>
            <a:r>
              <a:rPr lang="en-US" i="1" dirty="0"/>
              <a:t>Journal of Applied Rehabilitation Counseling, 48</a:t>
            </a:r>
            <a:r>
              <a:rPr lang="en-US" dirty="0"/>
              <a:t>(4), 42-49.</a:t>
            </a:r>
          </a:p>
          <a:p>
            <a:r>
              <a:rPr lang="en-US" dirty="0"/>
              <a:t>Ethridge, G., Dowden, A.R., Brooks, M., Kwan, N., &amp; Harley, D. (2020). Employment and earnings among ex-offenders with disabilities: A multivariate analysis of RSA-911 data. </a:t>
            </a:r>
            <a:r>
              <a:rPr lang="en-US" i="1" dirty="0"/>
              <a:t>Journal of Vocational Rehabilitation, 52</a:t>
            </a:r>
            <a:r>
              <a:rPr lang="en-US" dirty="0"/>
              <a:t>(3), 279-289.</a:t>
            </a:r>
          </a:p>
          <a:p>
            <a:endParaRPr lang="en-US" dirty="0"/>
          </a:p>
        </p:txBody>
      </p:sp>
    </p:spTree>
    <p:extLst>
      <p:ext uri="{BB962C8B-B14F-4D97-AF65-F5344CB8AC3E}">
        <p14:creationId xmlns:p14="http://schemas.microsoft.com/office/powerpoint/2010/main" val="2999237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13CDE5-AE5C-A343-9D69-5732EED0C3EA}"/>
              </a:ext>
            </a:extLst>
          </p:cNvPr>
          <p:cNvSpPr>
            <a:spLocks noGrp="1"/>
          </p:cNvSpPr>
          <p:nvPr>
            <p:ph type="title"/>
          </p:nvPr>
        </p:nvSpPr>
        <p:spPr/>
        <p:txBody>
          <a:bodyPr/>
          <a:lstStyle/>
          <a:p>
            <a:pPr algn="ctr"/>
            <a:r>
              <a:rPr lang="en-US" dirty="0"/>
              <a:t>References 2</a:t>
            </a:r>
          </a:p>
        </p:txBody>
      </p:sp>
      <p:sp>
        <p:nvSpPr>
          <p:cNvPr id="5" name="Text Placeholder 4">
            <a:extLst>
              <a:ext uri="{FF2B5EF4-FFF2-40B4-BE49-F238E27FC236}">
                <a16:creationId xmlns:a16="http://schemas.microsoft.com/office/drawing/2014/main" id="{99DBACEA-90DD-FA40-B335-DD4C8BA26990}"/>
              </a:ext>
            </a:extLst>
          </p:cNvPr>
          <p:cNvSpPr>
            <a:spLocks noGrp="1"/>
          </p:cNvSpPr>
          <p:nvPr>
            <p:ph type="body" sz="quarter" idx="14"/>
          </p:nvPr>
        </p:nvSpPr>
        <p:spPr/>
        <p:txBody>
          <a:bodyPr/>
          <a:lstStyle/>
          <a:p>
            <a:r>
              <a:rPr lang="en-US" dirty="0"/>
              <a:t>References</a:t>
            </a:r>
          </a:p>
        </p:txBody>
      </p:sp>
      <p:sp>
        <p:nvSpPr>
          <p:cNvPr id="2" name="Content Placeholder 1">
            <a:extLst>
              <a:ext uri="{FF2B5EF4-FFF2-40B4-BE49-F238E27FC236}">
                <a16:creationId xmlns:a16="http://schemas.microsoft.com/office/drawing/2014/main" id="{556D3E85-FD1F-5346-A22B-009EEFC135EF}"/>
              </a:ext>
            </a:extLst>
          </p:cNvPr>
          <p:cNvSpPr>
            <a:spLocks noGrp="1"/>
          </p:cNvSpPr>
          <p:nvPr>
            <p:ph idx="1"/>
          </p:nvPr>
        </p:nvSpPr>
        <p:spPr>
          <a:xfrm>
            <a:off x="950976" y="1988192"/>
            <a:ext cx="10287000" cy="4248015"/>
          </a:xfrm>
        </p:spPr>
        <p:txBody>
          <a:bodyPr/>
          <a:lstStyle/>
          <a:p>
            <a:r>
              <a:rPr lang="en-US" dirty="0"/>
              <a:t>Feist-Price, S., Lavergne, L., &amp; Davis, M. (2014). Disability, race and ex-offender status: The tri-vector challenge to employment. </a:t>
            </a:r>
            <a:r>
              <a:rPr lang="en-US" i="1" dirty="0"/>
              <a:t>Journal of Applied Rehabilitation Counseling, 45</a:t>
            </a:r>
            <a:r>
              <a:rPr lang="en-US" dirty="0"/>
              <a:t>(4), 25-34.</a:t>
            </a:r>
          </a:p>
          <a:p>
            <a:r>
              <a:rPr lang="en-US" dirty="0"/>
              <a:t>Vuolo, M., Lageson, S., &amp; Uggen, C. (2017). Criminal record questions in the era of “ban the box”. </a:t>
            </a:r>
            <a:r>
              <a:rPr lang="en-US" i="1" dirty="0"/>
              <a:t>American Society of Criminology, 16</a:t>
            </a:r>
            <a:r>
              <a:rPr lang="en-US" dirty="0"/>
              <a:t>(1)</a:t>
            </a:r>
            <a:r>
              <a:rPr lang="en-US" i="1" dirty="0"/>
              <a:t>, </a:t>
            </a:r>
            <a:r>
              <a:rPr lang="en-US" dirty="0"/>
              <a:t>139-165. </a:t>
            </a:r>
          </a:p>
          <a:p>
            <a:pPr marL="0" indent="0">
              <a:buNone/>
            </a:pPr>
            <a:endParaRPr lang="en-US" dirty="0"/>
          </a:p>
          <a:p>
            <a:endParaRPr lang="en-US" dirty="0"/>
          </a:p>
        </p:txBody>
      </p:sp>
    </p:spTree>
    <p:extLst>
      <p:ext uri="{BB962C8B-B14F-4D97-AF65-F5344CB8AC3E}">
        <p14:creationId xmlns:p14="http://schemas.microsoft.com/office/powerpoint/2010/main" val="3605853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319FB3-A802-D14D-BA98-77CFAAE4F13C}"/>
              </a:ext>
            </a:extLst>
          </p:cNvPr>
          <p:cNvSpPr>
            <a:spLocks noGrp="1"/>
          </p:cNvSpPr>
          <p:nvPr>
            <p:ph type="title"/>
          </p:nvPr>
        </p:nvSpPr>
        <p:spPr/>
        <p:txBody>
          <a:bodyPr/>
          <a:lstStyle/>
          <a:p>
            <a:pPr algn="ctr"/>
            <a:r>
              <a:rPr lang="en-US" dirty="0"/>
              <a:t>Presenter Contact Information</a:t>
            </a:r>
          </a:p>
        </p:txBody>
      </p:sp>
      <p:sp>
        <p:nvSpPr>
          <p:cNvPr id="5" name="Text Placeholder 4">
            <a:extLst>
              <a:ext uri="{FF2B5EF4-FFF2-40B4-BE49-F238E27FC236}">
                <a16:creationId xmlns:a16="http://schemas.microsoft.com/office/drawing/2014/main" id="{BD252A87-1C83-8D48-939B-89DD9FF77C43}"/>
              </a:ext>
            </a:extLst>
          </p:cNvPr>
          <p:cNvSpPr>
            <a:spLocks noGrp="1"/>
          </p:cNvSpPr>
          <p:nvPr>
            <p:ph type="body" sz="quarter" idx="14"/>
          </p:nvPr>
        </p:nvSpPr>
        <p:spPr/>
        <p:txBody>
          <a:bodyPr/>
          <a:lstStyle/>
          <a:p>
            <a:r>
              <a:rPr lang="en-US" dirty="0"/>
              <a:t>Presenter Contact Information</a:t>
            </a:r>
          </a:p>
        </p:txBody>
      </p:sp>
      <p:sp>
        <p:nvSpPr>
          <p:cNvPr id="2" name="Content Placeholder 1">
            <a:extLst>
              <a:ext uri="{FF2B5EF4-FFF2-40B4-BE49-F238E27FC236}">
                <a16:creationId xmlns:a16="http://schemas.microsoft.com/office/drawing/2014/main" id="{7083C2F8-345C-2241-8703-201F418429B1}"/>
              </a:ext>
            </a:extLst>
          </p:cNvPr>
          <p:cNvSpPr>
            <a:spLocks noGrp="1"/>
          </p:cNvSpPr>
          <p:nvPr>
            <p:ph idx="1"/>
          </p:nvPr>
        </p:nvSpPr>
        <p:spPr>
          <a:xfrm>
            <a:off x="950976" y="2139696"/>
            <a:ext cx="10287000" cy="3260430"/>
          </a:xfrm>
        </p:spPr>
        <p:txBody>
          <a:bodyPr/>
          <a:lstStyle/>
          <a:p>
            <a:r>
              <a:rPr lang="en-US" sz="2800" dirty="0"/>
              <a:t>Dr. Glacia Ethridge</a:t>
            </a:r>
          </a:p>
          <a:p>
            <a:pPr lvl="1">
              <a:buClrTx/>
            </a:pPr>
            <a:r>
              <a:rPr lang="en-US" sz="2400" dirty="0"/>
              <a:t>Email</a:t>
            </a:r>
            <a:r>
              <a:rPr lang="en-US" sz="2400" dirty="0">
                <a:solidFill>
                  <a:schemeClr val="accent5">
                    <a:lumMod val="50000"/>
                  </a:schemeClr>
                </a:solidFill>
              </a:rPr>
              <a:t>: </a:t>
            </a:r>
            <a:r>
              <a:rPr lang="en-US" sz="2400" dirty="0">
                <a:solidFill>
                  <a:schemeClr val="accent5">
                    <a:lumMod val="50000"/>
                  </a:schemeClr>
                </a:solidFill>
                <a:hlinkClick r:id="rId2">
                  <a:extLst>
                    <a:ext uri="{A12FA001-AC4F-418D-AE19-62706E023703}">
                      <ahyp:hlinkClr xmlns:ahyp="http://schemas.microsoft.com/office/drawing/2018/hyperlinkcolor" val="tx"/>
                    </a:ext>
                  </a:extLst>
                </a:hlinkClick>
              </a:rPr>
              <a:t>gethridg@ncat.edu</a:t>
            </a:r>
            <a:r>
              <a:rPr lang="en-US" sz="2400" dirty="0">
                <a:solidFill>
                  <a:schemeClr val="accent5">
                    <a:lumMod val="50000"/>
                  </a:schemeClr>
                </a:solidFill>
              </a:rPr>
              <a:t> </a:t>
            </a:r>
            <a:r>
              <a:rPr lang="en-US" sz="2400" dirty="0"/>
              <a:t>(Preferred)</a:t>
            </a:r>
          </a:p>
          <a:p>
            <a:pPr lvl="1">
              <a:buClrTx/>
            </a:pPr>
            <a:r>
              <a:rPr lang="en-US" sz="2400" dirty="0"/>
              <a:t> Phone: (336) 285-4391</a:t>
            </a:r>
          </a:p>
          <a:p>
            <a:endParaRPr lang="en-US" dirty="0"/>
          </a:p>
        </p:txBody>
      </p:sp>
    </p:spTree>
    <p:extLst>
      <p:ext uri="{BB962C8B-B14F-4D97-AF65-F5344CB8AC3E}">
        <p14:creationId xmlns:p14="http://schemas.microsoft.com/office/powerpoint/2010/main" val="265393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726CF1-96B3-0644-8776-DDF9E2596F35}"/>
              </a:ext>
            </a:extLst>
          </p:cNvPr>
          <p:cNvSpPr>
            <a:spLocks noGrp="1"/>
          </p:cNvSpPr>
          <p:nvPr>
            <p:ph type="title"/>
          </p:nvPr>
        </p:nvSpPr>
        <p:spPr>
          <a:xfrm>
            <a:off x="950975" y="991892"/>
            <a:ext cx="10822717" cy="697424"/>
          </a:xfrm>
        </p:spPr>
        <p:txBody>
          <a:bodyPr/>
          <a:lstStyle/>
          <a:p>
            <a:pPr algn="ctr"/>
            <a:r>
              <a:rPr lang="en-US" dirty="0"/>
              <a:t>Published Article #1</a:t>
            </a:r>
          </a:p>
        </p:txBody>
      </p:sp>
      <p:sp>
        <p:nvSpPr>
          <p:cNvPr id="5" name="Text Placeholder 4">
            <a:extLst>
              <a:ext uri="{FF2B5EF4-FFF2-40B4-BE49-F238E27FC236}">
                <a16:creationId xmlns:a16="http://schemas.microsoft.com/office/drawing/2014/main" id="{9E44F17E-B7BF-824D-A05D-67C53ADA6B3C}"/>
              </a:ext>
            </a:extLst>
          </p:cNvPr>
          <p:cNvSpPr>
            <a:spLocks noGrp="1"/>
          </p:cNvSpPr>
          <p:nvPr>
            <p:ph type="body" sz="quarter" idx="14"/>
          </p:nvPr>
        </p:nvSpPr>
        <p:spPr/>
        <p:txBody>
          <a:bodyPr/>
          <a:lstStyle/>
          <a:p>
            <a:r>
              <a:rPr lang="en-US" dirty="0"/>
              <a:t>Published Article #1</a:t>
            </a:r>
          </a:p>
        </p:txBody>
      </p:sp>
      <p:sp>
        <p:nvSpPr>
          <p:cNvPr id="2" name="Content Placeholder 1">
            <a:extLst>
              <a:ext uri="{FF2B5EF4-FFF2-40B4-BE49-F238E27FC236}">
                <a16:creationId xmlns:a16="http://schemas.microsoft.com/office/drawing/2014/main" id="{8CD2595E-494C-A34D-8F11-335800B0F132}"/>
              </a:ext>
            </a:extLst>
          </p:cNvPr>
          <p:cNvSpPr>
            <a:spLocks noGrp="1"/>
          </p:cNvSpPr>
          <p:nvPr>
            <p:ph idx="1"/>
          </p:nvPr>
        </p:nvSpPr>
        <p:spPr>
          <a:xfrm>
            <a:off x="950975" y="1798785"/>
            <a:ext cx="10544898" cy="3260430"/>
          </a:xfrm>
        </p:spPr>
        <p:txBody>
          <a:bodyPr/>
          <a:lstStyle/>
          <a:p>
            <a:r>
              <a:rPr lang="en-US" dirty="0"/>
              <a:t>The lack of employability due to criminal history significantly influences recidivism, thus creating low education attainment, limited job skills, and gaps in employment.</a:t>
            </a:r>
          </a:p>
          <a:p>
            <a:r>
              <a:rPr lang="en-US" dirty="0"/>
              <a:t>Regardless of criminal history status, African Americans and Latinos have been found to obtain fewer job opportunities than their White counterparts </a:t>
            </a:r>
            <a:r>
              <a:rPr lang="en-US" i="1" dirty="0"/>
              <a:t>with </a:t>
            </a:r>
            <a:r>
              <a:rPr lang="en-US" dirty="0"/>
              <a:t>criminal histories. </a:t>
            </a:r>
          </a:p>
          <a:p>
            <a:r>
              <a:rPr lang="en-US" dirty="0"/>
              <a:t>Current vocational rehabilitation practices do not fully meet employability needs of African American and Latino ex-offenders receiving VR services. </a:t>
            </a:r>
          </a:p>
          <a:p>
            <a:endParaRPr lang="en-US" dirty="0"/>
          </a:p>
          <a:p>
            <a:endParaRPr lang="en-US" dirty="0"/>
          </a:p>
          <a:p>
            <a:endParaRPr lang="en-US" dirty="0"/>
          </a:p>
        </p:txBody>
      </p:sp>
    </p:spTree>
    <p:extLst>
      <p:ext uri="{BB962C8B-B14F-4D97-AF65-F5344CB8AC3E}">
        <p14:creationId xmlns:p14="http://schemas.microsoft.com/office/powerpoint/2010/main" val="156058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8DF11C-C136-4E46-B969-B1EAC3DD764F}"/>
              </a:ext>
            </a:extLst>
          </p:cNvPr>
          <p:cNvSpPr>
            <a:spLocks noGrp="1"/>
          </p:cNvSpPr>
          <p:nvPr>
            <p:ph type="title"/>
          </p:nvPr>
        </p:nvSpPr>
        <p:spPr/>
        <p:txBody>
          <a:bodyPr/>
          <a:lstStyle/>
          <a:p>
            <a:pPr algn="ctr"/>
            <a:r>
              <a:rPr lang="en-US" dirty="0"/>
              <a:t>Published Article #1 Continued</a:t>
            </a:r>
          </a:p>
        </p:txBody>
      </p:sp>
      <p:sp>
        <p:nvSpPr>
          <p:cNvPr id="5" name="Text Placeholder 4">
            <a:extLst>
              <a:ext uri="{FF2B5EF4-FFF2-40B4-BE49-F238E27FC236}">
                <a16:creationId xmlns:a16="http://schemas.microsoft.com/office/drawing/2014/main" id="{8876CEE9-3A01-2D44-B13C-E9D8E7F8F372}"/>
              </a:ext>
            </a:extLst>
          </p:cNvPr>
          <p:cNvSpPr>
            <a:spLocks noGrp="1"/>
          </p:cNvSpPr>
          <p:nvPr>
            <p:ph type="body" sz="quarter" idx="14"/>
          </p:nvPr>
        </p:nvSpPr>
        <p:spPr/>
        <p:txBody>
          <a:bodyPr/>
          <a:lstStyle/>
          <a:p>
            <a:r>
              <a:rPr lang="en-US" dirty="0"/>
              <a:t>Published Article #1 Continued</a:t>
            </a:r>
          </a:p>
          <a:p>
            <a:endParaRPr lang="en-US" dirty="0"/>
          </a:p>
        </p:txBody>
      </p:sp>
      <p:sp>
        <p:nvSpPr>
          <p:cNvPr id="2" name="Content Placeholder 1">
            <a:extLst>
              <a:ext uri="{FF2B5EF4-FFF2-40B4-BE49-F238E27FC236}">
                <a16:creationId xmlns:a16="http://schemas.microsoft.com/office/drawing/2014/main" id="{5040024D-E25F-0746-8487-172009FAEA59}"/>
              </a:ext>
            </a:extLst>
          </p:cNvPr>
          <p:cNvSpPr>
            <a:spLocks noGrp="1"/>
          </p:cNvSpPr>
          <p:nvPr>
            <p:ph idx="1"/>
          </p:nvPr>
        </p:nvSpPr>
        <p:spPr>
          <a:xfrm>
            <a:off x="950976" y="2076462"/>
            <a:ext cx="10287000" cy="3828391"/>
          </a:xfrm>
        </p:spPr>
        <p:txBody>
          <a:bodyPr/>
          <a:lstStyle/>
          <a:p>
            <a:r>
              <a:rPr lang="en-US" sz="2500" dirty="0"/>
              <a:t>The Rehabilitation Services Administration (RSA) is the principal agency responsible for carrying out the vocational rehabilitation services, client professional development, employment opportunities/training, and independent living sections of the Rehabilitation Act of 1973. </a:t>
            </a:r>
          </a:p>
          <a:p>
            <a:r>
              <a:rPr lang="en-US" sz="2500" dirty="0"/>
              <a:t>As such the RSA case service report dataset (RSA-911) is based on administrative annual data collected by VR offices in each state on clients with closed cases. </a:t>
            </a:r>
          </a:p>
          <a:p>
            <a:endParaRPr lang="en-US" dirty="0"/>
          </a:p>
        </p:txBody>
      </p:sp>
    </p:spTree>
    <p:extLst>
      <p:ext uri="{BB962C8B-B14F-4D97-AF65-F5344CB8AC3E}">
        <p14:creationId xmlns:p14="http://schemas.microsoft.com/office/powerpoint/2010/main" val="338241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AE1B24-FE15-0949-9464-2A63FB754FEE}"/>
              </a:ext>
            </a:extLst>
          </p:cNvPr>
          <p:cNvSpPr>
            <a:spLocks noGrp="1"/>
          </p:cNvSpPr>
          <p:nvPr>
            <p:ph type="title"/>
          </p:nvPr>
        </p:nvSpPr>
        <p:spPr/>
        <p:txBody>
          <a:bodyPr/>
          <a:lstStyle/>
          <a:p>
            <a:pPr algn="ctr"/>
            <a:r>
              <a:rPr lang="en-US" dirty="0"/>
              <a:t>Published Article #1 Continued 1</a:t>
            </a:r>
          </a:p>
        </p:txBody>
      </p:sp>
      <p:sp>
        <p:nvSpPr>
          <p:cNvPr id="5" name="Text Placeholder 4">
            <a:extLst>
              <a:ext uri="{FF2B5EF4-FFF2-40B4-BE49-F238E27FC236}">
                <a16:creationId xmlns:a16="http://schemas.microsoft.com/office/drawing/2014/main" id="{433EC177-F1F9-EE40-9EF1-CF375270EC05}"/>
              </a:ext>
            </a:extLst>
          </p:cNvPr>
          <p:cNvSpPr>
            <a:spLocks noGrp="1"/>
          </p:cNvSpPr>
          <p:nvPr>
            <p:ph type="body" sz="quarter" idx="14"/>
          </p:nvPr>
        </p:nvSpPr>
        <p:spPr/>
        <p:txBody>
          <a:bodyPr/>
          <a:lstStyle/>
          <a:p>
            <a:r>
              <a:rPr lang="en-US" dirty="0"/>
              <a:t>Published Article #1 Continued</a:t>
            </a:r>
          </a:p>
          <a:p>
            <a:endParaRPr lang="en-US" dirty="0"/>
          </a:p>
        </p:txBody>
      </p:sp>
      <p:sp>
        <p:nvSpPr>
          <p:cNvPr id="2" name="Content Placeholder 1">
            <a:extLst>
              <a:ext uri="{FF2B5EF4-FFF2-40B4-BE49-F238E27FC236}">
                <a16:creationId xmlns:a16="http://schemas.microsoft.com/office/drawing/2014/main" id="{CF666296-16B4-8A4F-9A80-D62F8B1DBFDA}"/>
              </a:ext>
            </a:extLst>
          </p:cNvPr>
          <p:cNvSpPr>
            <a:spLocks noGrp="1"/>
          </p:cNvSpPr>
          <p:nvPr>
            <p:ph idx="1"/>
          </p:nvPr>
        </p:nvSpPr>
        <p:spPr>
          <a:xfrm>
            <a:off x="950976" y="1988193"/>
            <a:ext cx="10287000" cy="3947658"/>
          </a:xfrm>
        </p:spPr>
        <p:txBody>
          <a:bodyPr/>
          <a:lstStyle/>
          <a:p>
            <a:r>
              <a:rPr lang="en-US" sz="2800" b="1" dirty="0"/>
              <a:t>Purpose: </a:t>
            </a:r>
          </a:p>
          <a:p>
            <a:pPr lvl="1">
              <a:buClrTx/>
            </a:pPr>
            <a:r>
              <a:rPr lang="en-US" sz="2400" dirty="0"/>
              <a:t>First, a systematic and streamlined approach to the identification, classification and strategic utilization of interventions can be employed. </a:t>
            </a:r>
          </a:p>
          <a:p>
            <a:pPr lvl="1"/>
            <a:endParaRPr lang="en-US" sz="2400" dirty="0"/>
          </a:p>
          <a:p>
            <a:pPr lvl="1">
              <a:buClrTx/>
            </a:pPr>
            <a:r>
              <a:rPr lang="en-US" sz="2400" dirty="0"/>
              <a:t>Second, there is limited research available on the employment outcomes of ex-offenders with disabilities. </a:t>
            </a:r>
          </a:p>
          <a:p>
            <a:pPr lvl="1">
              <a:buClrTx/>
            </a:pPr>
            <a:endParaRPr lang="en-US" sz="2400" dirty="0"/>
          </a:p>
          <a:p>
            <a:pPr lvl="1">
              <a:buClrTx/>
            </a:pPr>
            <a:r>
              <a:rPr lang="en-US" sz="2400" dirty="0"/>
              <a:t>Finally, improving policy and practice can ultimately improve employability of ex-offenders. </a:t>
            </a:r>
          </a:p>
          <a:p>
            <a:endParaRPr lang="en-US" dirty="0"/>
          </a:p>
          <a:p>
            <a:endParaRPr lang="en-US" dirty="0"/>
          </a:p>
          <a:p>
            <a:endParaRPr lang="en-US" dirty="0"/>
          </a:p>
        </p:txBody>
      </p:sp>
    </p:spTree>
    <p:extLst>
      <p:ext uri="{BB962C8B-B14F-4D97-AF65-F5344CB8AC3E}">
        <p14:creationId xmlns:p14="http://schemas.microsoft.com/office/powerpoint/2010/main" val="219027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38A6A4-3E16-5349-9A8B-36D5DF00628A}"/>
              </a:ext>
            </a:extLst>
          </p:cNvPr>
          <p:cNvSpPr>
            <a:spLocks noGrp="1"/>
          </p:cNvSpPr>
          <p:nvPr>
            <p:ph type="title"/>
          </p:nvPr>
        </p:nvSpPr>
        <p:spPr/>
        <p:txBody>
          <a:bodyPr/>
          <a:lstStyle/>
          <a:p>
            <a:pPr algn="ctr"/>
            <a:r>
              <a:rPr lang="en-US" dirty="0"/>
              <a:t>Published Article #1 Continued 2</a:t>
            </a:r>
          </a:p>
        </p:txBody>
      </p:sp>
      <p:sp>
        <p:nvSpPr>
          <p:cNvPr id="5" name="Text Placeholder 4">
            <a:extLst>
              <a:ext uri="{FF2B5EF4-FFF2-40B4-BE49-F238E27FC236}">
                <a16:creationId xmlns:a16="http://schemas.microsoft.com/office/drawing/2014/main" id="{F88283F0-71E1-9A4B-AA66-00DD90A5E801}"/>
              </a:ext>
            </a:extLst>
          </p:cNvPr>
          <p:cNvSpPr>
            <a:spLocks noGrp="1"/>
          </p:cNvSpPr>
          <p:nvPr>
            <p:ph type="body" sz="quarter" idx="14"/>
          </p:nvPr>
        </p:nvSpPr>
        <p:spPr/>
        <p:txBody>
          <a:bodyPr/>
          <a:lstStyle/>
          <a:p>
            <a:r>
              <a:rPr lang="en-US" dirty="0"/>
              <a:t>Published Article #1 Continued</a:t>
            </a:r>
          </a:p>
          <a:p>
            <a:endParaRPr lang="en-US" dirty="0"/>
          </a:p>
        </p:txBody>
      </p:sp>
      <p:sp>
        <p:nvSpPr>
          <p:cNvPr id="2" name="Content Placeholder 1">
            <a:extLst>
              <a:ext uri="{FF2B5EF4-FFF2-40B4-BE49-F238E27FC236}">
                <a16:creationId xmlns:a16="http://schemas.microsoft.com/office/drawing/2014/main" id="{2A44BEB5-E748-3940-A7EB-9B9D9E1AA1C1}"/>
              </a:ext>
            </a:extLst>
          </p:cNvPr>
          <p:cNvSpPr>
            <a:spLocks noGrp="1"/>
          </p:cNvSpPr>
          <p:nvPr>
            <p:ph idx="1"/>
          </p:nvPr>
        </p:nvSpPr>
        <p:spPr>
          <a:xfrm>
            <a:off x="950976" y="1865375"/>
            <a:ext cx="10287000" cy="4085973"/>
          </a:xfrm>
        </p:spPr>
        <p:txBody>
          <a:bodyPr/>
          <a:lstStyle/>
          <a:p>
            <a:r>
              <a:rPr lang="en-US" sz="2800" dirty="0"/>
              <a:t>There are many individuals who are incarcerated that have an intellectual disability. </a:t>
            </a:r>
          </a:p>
          <a:p>
            <a:r>
              <a:rPr lang="en-US" sz="2800" dirty="0"/>
              <a:t>Persons with intellectual disabilities, particularly youths with this disorder, may experience challenges going through the criminal justice process (e.g., sentencing, behavior while in custody, and the types of offense charged) due the attributes of this disorder. </a:t>
            </a:r>
          </a:p>
          <a:p>
            <a:pPr lvl="1">
              <a:buClrTx/>
            </a:pPr>
            <a:r>
              <a:rPr lang="en-US" sz="2400" dirty="0"/>
              <a:t>These individuals may have difficulty with accessing services and maintaining employment prior to being incarcerated.</a:t>
            </a:r>
          </a:p>
          <a:p>
            <a:pPr marL="457200" lvl="1" indent="0">
              <a:buNone/>
            </a:pPr>
            <a:endParaRPr lang="en-US" dirty="0"/>
          </a:p>
          <a:p>
            <a:pPr lvl="1"/>
            <a:endParaRPr lang="en-US" dirty="0"/>
          </a:p>
          <a:p>
            <a:endParaRPr lang="en-US" dirty="0"/>
          </a:p>
        </p:txBody>
      </p:sp>
    </p:spTree>
    <p:extLst>
      <p:ext uri="{BB962C8B-B14F-4D97-AF65-F5344CB8AC3E}">
        <p14:creationId xmlns:p14="http://schemas.microsoft.com/office/powerpoint/2010/main" val="25994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7450ED-DC76-814F-A326-1188E739C949}"/>
              </a:ext>
            </a:extLst>
          </p:cNvPr>
          <p:cNvSpPr>
            <a:spLocks noGrp="1"/>
          </p:cNvSpPr>
          <p:nvPr>
            <p:ph type="title"/>
          </p:nvPr>
        </p:nvSpPr>
        <p:spPr/>
        <p:txBody>
          <a:bodyPr/>
          <a:lstStyle/>
          <a:p>
            <a:pPr algn="ctr"/>
            <a:r>
              <a:rPr lang="en-US" dirty="0"/>
              <a:t>Published Article #1 Continued 3</a:t>
            </a:r>
          </a:p>
        </p:txBody>
      </p:sp>
      <p:sp>
        <p:nvSpPr>
          <p:cNvPr id="5" name="Text Placeholder 4">
            <a:extLst>
              <a:ext uri="{FF2B5EF4-FFF2-40B4-BE49-F238E27FC236}">
                <a16:creationId xmlns:a16="http://schemas.microsoft.com/office/drawing/2014/main" id="{E3348995-8262-7C4A-96A5-BD13E6A4B7F7}"/>
              </a:ext>
            </a:extLst>
          </p:cNvPr>
          <p:cNvSpPr>
            <a:spLocks noGrp="1"/>
          </p:cNvSpPr>
          <p:nvPr>
            <p:ph type="body" sz="quarter" idx="14"/>
          </p:nvPr>
        </p:nvSpPr>
        <p:spPr/>
        <p:txBody>
          <a:bodyPr/>
          <a:lstStyle/>
          <a:p>
            <a:r>
              <a:rPr lang="en-US" dirty="0"/>
              <a:t>Published Article #1 Continued</a:t>
            </a:r>
          </a:p>
          <a:p>
            <a:endParaRPr lang="en-US" dirty="0"/>
          </a:p>
        </p:txBody>
      </p:sp>
      <p:sp>
        <p:nvSpPr>
          <p:cNvPr id="2" name="Content Placeholder 1">
            <a:extLst>
              <a:ext uri="{FF2B5EF4-FFF2-40B4-BE49-F238E27FC236}">
                <a16:creationId xmlns:a16="http://schemas.microsoft.com/office/drawing/2014/main" id="{AA06AD3F-58CB-C348-97F1-8A572022563B}"/>
              </a:ext>
            </a:extLst>
          </p:cNvPr>
          <p:cNvSpPr>
            <a:spLocks noGrp="1"/>
          </p:cNvSpPr>
          <p:nvPr>
            <p:ph idx="1"/>
          </p:nvPr>
        </p:nvSpPr>
        <p:spPr>
          <a:xfrm>
            <a:off x="950976" y="1988192"/>
            <a:ext cx="10287000" cy="3761679"/>
          </a:xfrm>
        </p:spPr>
        <p:txBody>
          <a:bodyPr/>
          <a:lstStyle/>
          <a:p>
            <a:r>
              <a:rPr lang="en-US" sz="2800" dirty="0"/>
              <a:t>The rates of incarceration of African American and Latino men are greater than their Caucasian counterparts.</a:t>
            </a:r>
          </a:p>
          <a:p>
            <a:r>
              <a:rPr lang="en-US" sz="2800" dirty="0"/>
              <a:t>Blacks (which includes African Americans) and Hispanics are approximately 40% more likely to be sentenced to jail or prison. </a:t>
            </a:r>
          </a:p>
          <a:p>
            <a:r>
              <a:rPr lang="en-US" sz="2800" dirty="0"/>
              <a:t>More specifically, African American males are eight times more likely to be incarcerated than Caucasian males though there is an increase in the number of Hispanic males who are entering into the prison system.</a:t>
            </a:r>
          </a:p>
          <a:p>
            <a:endParaRPr lang="en-US" dirty="0"/>
          </a:p>
          <a:p>
            <a:endParaRPr lang="en-US" dirty="0"/>
          </a:p>
        </p:txBody>
      </p:sp>
    </p:spTree>
    <p:extLst>
      <p:ext uri="{BB962C8B-B14F-4D97-AF65-F5344CB8AC3E}">
        <p14:creationId xmlns:p14="http://schemas.microsoft.com/office/powerpoint/2010/main" val="2114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E27418-73F0-3E4D-901D-4B8BFFC258CB}"/>
              </a:ext>
            </a:extLst>
          </p:cNvPr>
          <p:cNvSpPr>
            <a:spLocks noGrp="1"/>
          </p:cNvSpPr>
          <p:nvPr>
            <p:ph type="title"/>
          </p:nvPr>
        </p:nvSpPr>
        <p:spPr/>
        <p:txBody>
          <a:bodyPr/>
          <a:lstStyle/>
          <a:p>
            <a:pPr algn="ctr"/>
            <a:r>
              <a:rPr lang="en-US" dirty="0"/>
              <a:t>Published Article #1 Continued 4</a:t>
            </a:r>
          </a:p>
        </p:txBody>
      </p:sp>
      <p:sp>
        <p:nvSpPr>
          <p:cNvPr id="5" name="Text Placeholder 4">
            <a:extLst>
              <a:ext uri="{FF2B5EF4-FFF2-40B4-BE49-F238E27FC236}">
                <a16:creationId xmlns:a16="http://schemas.microsoft.com/office/drawing/2014/main" id="{0B292C6F-BEC4-DC48-9FD4-D78D72B7D87C}"/>
              </a:ext>
            </a:extLst>
          </p:cNvPr>
          <p:cNvSpPr>
            <a:spLocks noGrp="1"/>
          </p:cNvSpPr>
          <p:nvPr>
            <p:ph type="body" sz="quarter" idx="14"/>
          </p:nvPr>
        </p:nvSpPr>
        <p:spPr/>
        <p:txBody>
          <a:bodyPr/>
          <a:lstStyle/>
          <a:p>
            <a:r>
              <a:rPr lang="en-US" dirty="0"/>
              <a:t>Published Article #1 Continued</a:t>
            </a:r>
          </a:p>
          <a:p>
            <a:endParaRPr lang="en-US" dirty="0"/>
          </a:p>
        </p:txBody>
      </p:sp>
      <p:sp>
        <p:nvSpPr>
          <p:cNvPr id="2" name="Content Placeholder 1">
            <a:extLst>
              <a:ext uri="{FF2B5EF4-FFF2-40B4-BE49-F238E27FC236}">
                <a16:creationId xmlns:a16="http://schemas.microsoft.com/office/drawing/2014/main" id="{7305F3AE-D715-7F45-B70B-D6E796BA74A9}"/>
              </a:ext>
            </a:extLst>
          </p:cNvPr>
          <p:cNvSpPr>
            <a:spLocks noGrp="1"/>
          </p:cNvSpPr>
          <p:nvPr>
            <p:ph idx="1"/>
          </p:nvPr>
        </p:nvSpPr>
        <p:spPr>
          <a:xfrm>
            <a:off x="950976" y="1988192"/>
            <a:ext cx="10287000" cy="4180133"/>
          </a:xfrm>
        </p:spPr>
        <p:txBody>
          <a:bodyPr/>
          <a:lstStyle/>
          <a:p>
            <a:r>
              <a:rPr lang="en-US" sz="2800" dirty="0"/>
              <a:t>The incarceration rates are higher for males in their 20s, with majority being African American with less than a high school diploma. </a:t>
            </a:r>
          </a:p>
          <a:p>
            <a:r>
              <a:rPr lang="en-US" sz="2800" dirty="0"/>
              <a:t>These young men are typically from disadvantaged backgrounds and are from economically poor neighborhoods with high crime rates that include murder and violent crime.</a:t>
            </a:r>
          </a:p>
          <a:p>
            <a:r>
              <a:rPr lang="en-US" sz="2800" dirty="0"/>
              <a:t>It is well documented that employers are often reluctant to hire someone with a criminal history; specific restrictions on hiring ex-offender with certain types of offenses further hamper employment efforts. </a:t>
            </a:r>
          </a:p>
          <a:p>
            <a:pPr marL="0" indent="0">
              <a:buNone/>
            </a:pPr>
            <a:r>
              <a:rPr lang="en-US" dirty="0"/>
              <a:t> </a:t>
            </a:r>
          </a:p>
          <a:p>
            <a:endParaRPr lang="en-US" dirty="0"/>
          </a:p>
        </p:txBody>
      </p:sp>
    </p:spTree>
    <p:extLst>
      <p:ext uri="{BB962C8B-B14F-4D97-AF65-F5344CB8AC3E}">
        <p14:creationId xmlns:p14="http://schemas.microsoft.com/office/powerpoint/2010/main" val="2480334625"/>
      </p:ext>
    </p:extLst>
  </p:cSld>
  <p:clrMapOvr>
    <a:masterClrMapping/>
  </p:clrMapOvr>
</p:sld>
</file>

<file path=ppt/theme/theme1.xml><?xml version="1.0" encoding="utf-8"?>
<a:theme xmlns:a="http://schemas.openxmlformats.org/drawingml/2006/main" name="NCAT_Brand">
  <a:themeElements>
    <a:clrScheme name="Custom 19">
      <a:dk1>
        <a:srgbClr val="4C4C4C"/>
      </a:dk1>
      <a:lt1>
        <a:srgbClr val="FFFFFF"/>
      </a:lt1>
      <a:dk2>
        <a:srgbClr val="44546A"/>
      </a:dk2>
      <a:lt2>
        <a:srgbClr val="C2C2C2"/>
      </a:lt2>
      <a:accent1>
        <a:srgbClr val="004684"/>
      </a:accent1>
      <a:accent2>
        <a:srgbClr val="FDB927"/>
      </a:accent2>
      <a:accent3>
        <a:srgbClr val="666666"/>
      </a:accent3>
      <a:accent4>
        <a:srgbClr val="FDB927"/>
      </a:accent4>
      <a:accent5>
        <a:srgbClr val="5B9BD5"/>
      </a:accent5>
      <a:accent6>
        <a:srgbClr val="70AD47"/>
      </a:accent6>
      <a:hlink>
        <a:srgbClr val="004683"/>
      </a:hlink>
      <a:folHlink>
        <a:srgbClr val="004683"/>
      </a:folHlink>
    </a:clrScheme>
    <a:fontScheme name="NCAT - Franklin Gothic">
      <a:majorFont>
        <a:latin typeface="Franklin Gothic Medium"/>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635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NCAT_" id="{435F3027-E9E9-4D1C-8EB8-E9F2452064B5}" vid="{F0C78797-80E2-4302-8090-E1FA5200D2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NCAT_Brand</Template>
  <TotalTime>14736</TotalTime>
  <Words>2936</Words>
  <Application>Microsoft Office PowerPoint</Application>
  <PresentationFormat>Widescreen</PresentationFormat>
  <Paragraphs>169</Paragraphs>
  <Slides>35</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Airborne</vt:lpstr>
      <vt:lpstr>Arial</vt:lpstr>
      <vt:lpstr>BoomerSerif Book</vt:lpstr>
      <vt:lpstr>Calibri</vt:lpstr>
      <vt:lpstr>Courier New</vt:lpstr>
      <vt:lpstr>Franklin Gothic Book</vt:lpstr>
      <vt:lpstr>Franklin Gothic Heavy</vt:lpstr>
      <vt:lpstr>Franklin Gothic Medium</vt:lpstr>
      <vt:lpstr>Times New Roman</vt:lpstr>
      <vt:lpstr>NCAT_Brand</vt:lpstr>
      <vt:lpstr>The Employability of African-American and Latino Students with Disabilities Who Have Encountered the Criminal Justice System</vt:lpstr>
      <vt:lpstr>Research Fellow Participation </vt:lpstr>
      <vt:lpstr>Article 1:  The impact criminal history has on the employability of African American and Latino populations with disabilities receiving state vocational rehabilitation services: Implications for adding a criminal history variable to the RSA-911 data.</vt:lpstr>
      <vt:lpstr>Published Article #1</vt:lpstr>
      <vt:lpstr>Published Article #1 Continued</vt:lpstr>
      <vt:lpstr>Published Article #1 Continued 1</vt:lpstr>
      <vt:lpstr>Published Article #1 Continued 2</vt:lpstr>
      <vt:lpstr>Published Article #1 Continued 3</vt:lpstr>
      <vt:lpstr>Published Article #1 Continued 4</vt:lpstr>
      <vt:lpstr>Published Article #1 Continued 5</vt:lpstr>
      <vt:lpstr>Published Article #1 Continued 6</vt:lpstr>
      <vt:lpstr>Published Article #1 Continued 7</vt:lpstr>
      <vt:lpstr>Article 2:  The Impact of Disability and Type of Crime on Employment Outcomes of African American and Latino ex-Offenders  </vt:lpstr>
      <vt:lpstr>Published Article #2 </vt:lpstr>
      <vt:lpstr>Published Article #2 Continued 1</vt:lpstr>
      <vt:lpstr>Published Article #2 Continued 2</vt:lpstr>
      <vt:lpstr>Published article #2 Continued 3</vt:lpstr>
      <vt:lpstr>Published article #2 Continued 4</vt:lpstr>
      <vt:lpstr>         Article #3  Employment and earnings among ex-offenders with disabilities: A multivariate analysis of RSA-911 data</vt:lpstr>
      <vt:lpstr>Published Article #3 </vt:lpstr>
      <vt:lpstr>Published Article #3 Continued 1</vt:lpstr>
      <vt:lpstr>Published Article #3 Continued 2 </vt:lpstr>
      <vt:lpstr>Published Article # 3 Continued 3 </vt:lpstr>
      <vt:lpstr>School-to-prison pipeline Information</vt:lpstr>
      <vt:lpstr>School-to-prison pipeline Information Continued 1</vt:lpstr>
      <vt:lpstr>School-to-prison pipeline Information Continued 2</vt:lpstr>
      <vt:lpstr>Youth and the Criminal Justice System Recap</vt:lpstr>
      <vt:lpstr>Youth and the Criminal Justice System Recap Continued 1</vt:lpstr>
      <vt:lpstr>Youth and the Criminal Justice System Recap Continued 2</vt:lpstr>
      <vt:lpstr>Workforce Innovation and Opportunity Act (WIOA)</vt:lpstr>
      <vt:lpstr>Recommendations</vt:lpstr>
      <vt:lpstr>Recommendations continued</vt:lpstr>
      <vt:lpstr>References</vt:lpstr>
      <vt:lpstr>References 2</vt:lpstr>
      <vt:lpstr>Presenter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Employability of African-American and Latino Students with Disabilities who have encountered the criminal justice sysem</dc:title>
  <dc:creator>Microsoft Office User</dc:creator>
  <cp:lastModifiedBy>Kristen Smith</cp:lastModifiedBy>
  <cp:revision>165</cp:revision>
  <cp:lastPrinted>2018-07-11T15:24:00Z</cp:lastPrinted>
  <dcterms:created xsi:type="dcterms:W3CDTF">2018-07-09T14:47:23Z</dcterms:created>
  <dcterms:modified xsi:type="dcterms:W3CDTF">2021-07-16T12:39:58Z</dcterms:modified>
</cp:coreProperties>
</file>